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6" r:id="rId5"/>
    <p:sldId id="288" r:id="rId6"/>
    <p:sldId id="289" r:id="rId7"/>
    <p:sldId id="278" r:id="rId8"/>
    <p:sldId id="291" r:id="rId9"/>
    <p:sldId id="294" r:id="rId10"/>
    <p:sldId id="295" r:id="rId11"/>
    <p:sldId id="296" r:id="rId12"/>
    <p:sldId id="292" r:id="rId13"/>
    <p:sldId id="293" r:id="rId14"/>
    <p:sldId id="307" r:id="rId15"/>
    <p:sldId id="298" r:id="rId16"/>
    <p:sldId id="301" r:id="rId17"/>
    <p:sldId id="302" r:id="rId18"/>
    <p:sldId id="303" r:id="rId19"/>
    <p:sldId id="304" r:id="rId20"/>
    <p:sldId id="305" r:id="rId21"/>
    <p:sldId id="306" r:id="rId22"/>
    <p:sldId id="290" r:id="rId23"/>
    <p:sldId id="282" r:id="rId24"/>
    <p:sldId id="283" r:id="rId25"/>
    <p:sldId id="308" r:id="rId26"/>
    <p:sldId id="284" r:id="rId27"/>
    <p:sldId id="279" r:id="rId28"/>
    <p:sldId id="281" r:id="rId29"/>
    <p:sldId id="280"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73B"/>
    <a:srgbClr val="4E9D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C323AD-CEB0-47F4-B82C-445A0F18A57C}" v="18" dt="2022-07-12T17:07:51.778"/>
    <p1510:client id="{045EF64D-ABCD-4A25-9104-930555A712EC}" v="18" vWet="22" dt="2022-07-12T17:04:56.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Foster" userId="649bb65f-9477-46a8-a60d-23ee602aff51" providerId="ADAL" clId="{045EF64D-ABCD-4A25-9104-930555A712EC}"/>
    <pc:docChg chg="undo custSel addSld delSld modSld sldOrd">
      <pc:chgData name="Stephen Foster" userId="649bb65f-9477-46a8-a60d-23ee602aff51" providerId="ADAL" clId="{045EF64D-ABCD-4A25-9104-930555A712EC}" dt="2022-07-12T17:00:19.440" v="3572" actId="1076"/>
      <pc:docMkLst>
        <pc:docMk/>
      </pc:docMkLst>
      <pc:sldChg chg="modSp mod">
        <pc:chgData name="Stephen Foster" userId="649bb65f-9477-46a8-a60d-23ee602aff51" providerId="ADAL" clId="{045EF64D-ABCD-4A25-9104-930555A712EC}" dt="2022-06-26T17:04:02.462" v="3491" actId="20577"/>
        <pc:sldMkLst>
          <pc:docMk/>
          <pc:sldMk cId="2242083860" sldId="256"/>
        </pc:sldMkLst>
        <pc:spChg chg="mod">
          <ac:chgData name="Stephen Foster" userId="649bb65f-9477-46a8-a60d-23ee602aff51" providerId="ADAL" clId="{045EF64D-ABCD-4A25-9104-930555A712EC}" dt="2022-06-26T17:04:02.462" v="3491" actId="20577"/>
          <ac:spMkLst>
            <pc:docMk/>
            <pc:sldMk cId="2242083860" sldId="256"/>
            <ac:spMk id="17" creationId="{278B8661-3A31-4786-89EF-082D273F596D}"/>
          </ac:spMkLst>
        </pc:spChg>
      </pc:sldChg>
      <pc:sldChg chg="addSp modSp mod">
        <pc:chgData name="Stephen Foster" userId="649bb65f-9477-46a8-a60d-23ee602aff51" providerId="ADAL" clId="{045EF64D-ABCD-4A25-9104-930555A712EC}" dt="2022-06-26T16:00:02.039" v="983" actId="1076"/>
        <pc:sldMkLst>
          <pc:docMk/>
          <pc:sldMk cId="2370263790" sldId="278"/>
        </pc:sldMkLst>
        <pc:spChg chg="mod">
          <ac:chgData name="Stephen Foster" userId="649bb65f-9477-46a8-a60d-23ee602aff51" providerId="ADAL" clId="{045EF64D-ABCD-4A25-9104-930555A712EC}" dt="2022-06-26T15:52:05.738" v="575" actId="20577"/>
          <ac:spMkLst>
            <pc:docMk/>
            <pc:sldMk cId="2370263790" sldId="278"/>
            <ac:spMk id="2" creationId="{A6A0CB68-3CC3-4101-A2CE-315854342A0D}"/>
          </ac:spMkLst>
        </pc:spChg>
        <pc:spChg chg="mod">
          <ac:chgData name="Stephen Foster" userId="649bb65f-9477-46a8-a60d-23ee602aff51" providerId="ADAL" clId="{045EF64D-ABCD-4A25-9104-930555A712EC}" dt="2022-06-26T15:59:19.168" v="965" actId="5793"/>
          <ac:spMkLst>
            <pc:docMk/>
            <pc:sldMk cId="2370263790" sldId="278"/>
            <ac:spMk id="3" creationId="{5F718C83-BFFE-47C9-BE74-860BC7AC7BE0}"/>
          </ac:spMkLst>
        </pc:spChg>
        <pc:picChg chg="add mod">
          <ac:chgData name="Stephen Foster" userId="649bb65f-9477-46a8-a60d-23ee602aff51" providerId="ADAL" clId="{045EF64D-ABCD-4A25-9104-930555A712EC}" dt="2022-06-26T15:59:22.306" v="966" actId="1076"/>
          <ac:picMkLst>
            <pc:docMk/>
            <pc:sldMk cId="2370263790" sldId="278"/>
            <ac:picMk id="5" creationId="{CB073D1D-74E1-4873-BC22-7FA204FBAF58}"/>
          </ac:picMkLst>
        </pc:picChg>
        <pc:picChg chg="add mod">
          <ac:chgData name="Stephen Foster" userId="649bb65f-9477-46a8-a60d-23ee602aff51" providerId="ADAL" clId="{045EF64D-ABCD-4A25-9104-930555A712EC}" dt="2022-06-26T15:59:26.295" v="968" actId="14100"/>
          <ac:picMkLst>
            <pc:docMk/>
            <pc:sldMk cId="2370263790" sldId="278"/>
            <ac:picMk id="7" creationId="{3363A717-97E5-468B-B826-CC848BFA14F4}"/>
          </ac:picMkLst>
        </pc:picChg>
        <pc:picChg chg="add mod">
          <ac:chgData name="Stephen Foster" userId="649bb65f-9477-46a8-a60d-23ee602aff51" providerId="ADAL" clId="{045EF64D-ABCD-4A25-9104-930555A712EC}" dt="2022-06-26T15:59:28.079" v="969" actId="1076"/>
          <ac:picMkLst>
            <pc:docMk/>
            <pc:sldMk cId="2370263790" sldId="278"/>
            <ac:picMk id="9" creationId="{806E4902-9CF4-4CDD-A5A6-C9C4446B6A03}"/>
          </ac:picMkLst>
        </pc:picChg>
        <pc:picChg chg="add mod">
          <ac:chgData name="Stephen Foster" userId="649bb65f-9477-46a8-a60d-23ee602aff51" providerId="ADAL" clId="{045EF64D-ABCD-4A25-9104-930555A712EC}" dt="2022-06-26T15:59:30.014" v="970" actId="1076"/>
          <ac:picMkLst>
            <pc:docMk/>
            <pc:sldMk cId="2370263790" sldId="278"/>
            <ac:picMk id="11" creationId="{103BE117-B5A9-4E4C-96D3-58A4EF503627}"/>
          </ac:picMkLst>
        </pc:picChg>
        <pc:picChg chg="add mod">
          <ac:chgData name="Stephen Foster" userId="649bb65f-9477-46a8-a60d-23ee602aff51" providerId="ADAL" clId="{045EF64D-ABCD-4A25-9104-930555A712EC}" dt="2022-06-26T15:59:32.683" v="971" actId="1076"/>
          <ac:picMkLst>
            <pc:docMk/>
            <pc:sldMk cId="2370263790" sldId="278"/>
            <ac:picMk id="13" creationId="{843D3E02-DBFB-42E3-B4B4-ADB66BBB7EE0}"/>
          </ac:picMkLst>
        </pc:picChg>
        <pc:picChg chg="add mod">
          <ac:chgData name="Stephen Foster" userId="649bb65f-9477-46a8-a60d-23ee602aff51" providerId="ADAL" clId="{045EF64D-ABCD-4A25-9104-930555A712EC}" dt="2022-06-26T15:59:39.863" v="973" actId="1076"/>
          <ac:picMkLst>
            <pc:docMk/>
            <pc:sldMk cId="2370263790" sldId="278"/>
            <ac:picMk id="15" creationId="{306AD893-96D5-4F14-AF24-CC0B374380AE}"/>
          </ac:picMkLst>
        </pc:picChg>
        <pc:picChg chg="add mod">
          <ac:chgData name="Stephen Foster" userId="649bb65f-9477-46a8-a60d-23ee602aff51" providerId="ADAL" clId="{045EF64D-ABCD-4A25-9104-930555A712EC}" dt="2022-06-26T15:59:45.911" v="976" actId="1076"/>
          <ac:picMkLst>
            <pc:docMk/>
            <pc:sldMk cId="2370263790" sldId="278"/>
            <ac:picMk id="17" creationId="{5691D3A4-634F-4E55-9EDB-4D9C1D5B746B}"/>
          </ac:picMkLst>
        </pc:picChg>
        <pc:picChg chg="add mod">
          <ac:chgData name="Stephen Foster" userId="649bb65f-9477-46a8-a60d-23ee602aff51" providerId="ADAL" clId="{045EF64D-ABCD-4A25-9104-930555A712EC}" dt="2022-06-26T15:59:52.228" v="979" actId="1076"/>
          <ac:picMkLst>
            <pc:docMk/>
            <pc:sldMk cId="2370263790" sldId="278"/>
            <ac:picMk id="19" creationId="{1507886C-E405-4559-A998-9431472F9946}"/>
          </ac:picMkLst>
        </pc:picChg>
        <pc:picChg chg="add mod">
          <ac:chgData name="Stephen Foster" userId="649bb65f-9477-46a8-a60d-23ee602aff51" providerId="ADAL" clId="{045EF64D-ABCD-4A25-9104-930555A712EC}" dt="2022-06-26T15:59:57.232" v="981" actId="14100"/>
          <ac:picMkLst>
            <pc:docMk/>
            <pc:sldMk cId="2370263790" sldId="278"/>
            <ac:picMk id="21" creationId="{0790BDEE-9B9F-4016-A0E4-657AB8D18A2D}"/>
          </ac:picMkLst>
        </pc:picChg>
        <pc:picChg chg="add mod">
          <ac:chgData name="Stephen Foster" userId="649bb65f-9477-46a8-a60d-23ee602aff51" providerId="ADAL" clId="{045EF64D-ABCD-4A25-9104-930555A712EC}" dt="2022-06-26T16:00:02.039" v="983" actId="1076"/>
          <ac:picMkLst>
            <pc:docMk/>
            <pc:sldMk cId="2370263790" sldId="278"/>
            <ac:picMk id="23" creationId="{49EA3F74-ED27-434E-80F0-65ED0038F40F}"/>
          </ac:picMkLst>
        </pc:picChg>
      </pc:sldChg>
      <pc:sldChg chg="addSp modSp mod">
        <pc:chgData name="Stephen Foster" userId="649bb65f-9477-46a8-a60d-23ee602aff51" providerId="ADAL" clId="{045EF64D-ABCD-4A25-9104-930555A712EC}" dt="2022-07-11T13:41:05.649" v="3551" actId="1076"/>
        <pc:sldMkLst>
          <pc:docMk/>
          <pc:sldMk cId="168679699" sldId="281"/>
        </pc:sldMkLst>
        <pc:picChg chg="add mod">
          <ac:chgData name="Stephen Foster" userId="649bb65f-9477-46a8-a60d-23ee602aff51" providerId="ADAL" clId="{045EF64D-ABCD-4A25-9104-930555A712EC}" dt="2022-07-11T13:41:05.649" v="3551" actId="1076"/>
          <ac:picMkLst>
            <pc:docMk/>
            <pc:sldMk cId="168679699" sldId="281"/>
            <ac:picMk id="5" creationId="{3897D57E-8141-4522-9AC4-9A7ECBEDA9ED}"/>
          </ac:picMkLst>
        </pc:picChg>
      </pc:sldChg>
      <pc:sldChg chg="modSp mod">
        <pc:chgData name="Stephen Foster" userId="649bb65f-9477-46a8-a60d-23ee602aff51" providerId="ADAL" clId="{045EF64D-ABCD-4A25-9104-930555A712EC}" dt="2022-06-26T15:32:51.020" v="1" actId="1076"/>
        <pc:sldMkLst>
          <pc:docMk/>
          <pc:sldMk cId="752801273" sldId="283"/>
        </pc:sldMkLst>
        <pc:spChg chg="mod">
          <ac:chgData name="Stephen Foster" userId="649bb65f-9477-46a8-a60d-23ee602aff51" providerId="ADAL" clId="{045EF64D-ABCD-4A25-9104-930555A712EC}" dt="2022-06-26T15:32:51.020" v="1" actId="1076"/>
          <ac:spMkLst>
            <pc:docMk/>
            <pc:sldMk cId="752801273" sldId="283"/>
            <ac:spMk id="4" creationId="{6F47C443-DF83-459A-8A0D-705952AF4A68}"/>
          </ac:spMkLst>
        </pc:spChg>
      </pc:sldChg>
      <pc:sldChg chg="addSp modSp mod">
        <pc:chgData name="Stephen Foster" userId="649bb65f-9477-46a8-a60d-23ee602aff51" providerId="ADAL" clId="{045EF64D-ABCD-4A25-9104-930555A712EC}" dt="2022-07-11T13:41:48.832" v="3555" actId="14100"/>
        <pc:sldMkLst>
          <pc:docMk/>
          <pc:sldMk cId="523816128" sldId="287"/>
        </pc:sldMkLst>
        <pc:picChg chg="add mod">
          <ac:chgData name="Stephen Foster" userId="649bb65f-9477-46a8-a60d-23ee602aff51" providerId="ADAL" clId="{045EF64D-ABCD-4A25-9104-930555A712EC}" dt="2022-07-11T13:41:48.832" v="3555" actId="14100"/>
          <ac:picMkLst>
            <pc:docMk/>
            <pc:sldMk cId="523816128" sldId="287"/>
            <ac:picMk id="5" creationId="{339AC7FC-F324-436D-83E3-803D836802A1}"/>
          </ac:picMkLst>
        </pc:picChg>
      </pc:sldChg>
      <pc:sldChg chg="modSp new mod">
        <pc:chgData name="Stephen Foster" userId="649bb65f-9477-46a8-a60d-23ee602aff51" providerId="ADAL" clId="{045EF64D-ABCD-4A25-9104-930555A712EC}" dt="2022-06-26T16:57:03.668" v="3092" actId="113"/>
        <pc:sldMkLst>
          <pc:docMk/>
          <pc:sldMk cId="1968939561" sldId="288"/>
        </pc:sldMkLst>
        <pc:spChg chg="mod">
          <ac:chgData name="Stephen Foster" userId="649bb65f-9477-46a8-a60d-23ee602aff51" providerId="ADAL" clId="{045EF64D-ABCD-4A25-9104-930555A712EC}" dt="2022-06-26T15:38:36.572" v="81" actId="20577"/>
          <ac:spMkLst>
            <pc:docMk/>
            <pc:sldMk cId="1968939561" sldId="288"/>
            <ac:spMk id="2" creationId="{DC03B8D0-21CB-42C4-A59F-DF061040D9DC}"/>
          </ac:spMkLst>
        </pc:spChg>
        <pc:spChg chg="mod">
          <ac:chgData name="Stephen Foster" userId="649bb65f-9477-46a8-a60d-23ee602aff51" providerId="ADAL" clId="{045EF64D-ABCD-4A25-9104-930555A712EC}" dt="2022-06-26T16:57:03.668" v="3092" actId="113"/>
          <ac:spMkLst>
            <pc:docMk/>
            <pc:sldMk cId="1968939561" sldId="288"/>
            <ac:spMk id="3" creationId="{33D8312A-1160-4655-B242-D1E7C3759C34}"/>
          </ac:spMkLst>
        </pc:spChg>
      </pc:sldChg>
      <pc:sldChg chg="modSp new mod">
        <pc:chgData name="Stephen Foster" userId="649bb65f-9477-46a8-a60d-23ee602aff51" providerId="ADAL" clId="{045EF64D-ABCD-4A25-9104-930555A712EC}" dt="2022-07-11T13:42:25.690" v="3556" actId="113"/>
        <pc:sldMkLst>
          <pc:docMk/>
          <pc:sldMk cId="3175900025" sldId="289"/>
        </pc:sldMkLst>
        <pc:spChg chg="mod">
          <ac:chgData name="Stephen Foster" userId="649bb65f-9477-46a8-a60d-23ee602aff51" providerId="ADAL" clId="{045EF64D-ABCD-4A25-9104-930555A712EC}" dt="2022-06-26T15:43:32.847" v="202" actId="20577"/>
          <ac:spMkLst>
            <pc:docMk/>
            <pc:sldMk cId="3175900025" sldId="289"/>
            <ac:spMk id="2" creationId="{1EC63FD6-3ADF-4462-B47E-D549B32CFD2F}"/>
          </ac:spMkLst>
        </pc:spChg>
        <pc:spChg chg="mod">
          <ac:chgData name="Stephen Foster" userId="649bb65f-9477-46a8-a60d-23ee602aff51" providerId="ADAL" clId="{045EF64D-ABCD-4A25-9104-930555A712EC}" dt="2022-07-11T13:42:25.690" v="3556" actId="113"/>
          <ac:spMkLst>
            <pc:docMk/>
            <pc:sldMk cId="3175900025" sldId="289"/>
            <ac:spMk id="3" creationId="{2503DC1E-67DD-4E22-8144-D2D02D6975CA}"/>
          </ac:spMkLst>
        </pc:spChg>
      </pc:sldChg>
      <pc:sldChg chg="add">
        <pc:chgData name="Stephen Foster" userId="649bb65f-9477-46a8-a60d-23ee602aff51" providerId="ADAL" clId="{045EF64D-ABCD-4A25-9104-930555A712EC}" dt="2022-06-26T15:52:02.189" v="571" actId="2890"/>
        <pc:sldMkLst>
          <pc:docMk/>
          <pc:sldMk cId="2755584869" sldId="290"/>
        </pc:sldMkLst>
      </pc:sldChg>
      <pc:sldChg chg="addSp modSp add mod">
        <pc:chgData name="Stephen Foster" userId="649bb65f-9477-46a8-a60d-23ee602aff51" providerId="ADAL" clId="{045EF64D-ABCD-4A25-9104-930555A712EC}" dt="2022-06-26T16:02:12.627" v="1106" actId="1076"/>
        <pc:sldMkLst>
          <pc:docMk/>
          <pc:sldMk cId="3570210701" sldId="291"/>
        </pc:sldMkLst>
        <pc:spChg chg="add mod">
          <ac:chgData name="Stephen Foster" userId="649bb65f-9477-46a8-a60d-23ee602aff51" providerId="ADAL" clId="{045EF64D-ABCD-4A25-9104-930555A712EC}" dt="2022-06-26T16:02:12.627" v="1106" actId="1076"/>
          <ac:spMkLst>
            <pc:docMk/>
            <pc:sldMk cId="3570210701" sldId="291"/>
            <ac:spMk id="4" creationId="{5E2689EA-014C-4591-A3A9-43C43AEC45FC}"/>
          </ac:spMkLst>
        </pc:spChg>
        <pc:spChg chg="add mod">
          <ac:chgData name="Stephen Foster" userId="649bb65f-9477-46a8-a60d-23ee602aff51" providerId="ADAL" clId="{045EF64D-ABCD-4A25-9104-930555A712EC}" dt="2022-06-26T16:00:37.472" v="1012" actId="1035"/>
          <ac:spMkLst>
            <pc:docMk/>
            <pc:sldMk cId="3570210701" sldId="291"/>
            <ac:spMk id="16" creationId="{03E0BE2F-680E-4C06-A572-83F79A8518C1}"/>
          </ac:spMkLst>
        </pc:spChg>
        <pc:spChg chg="add mod">
          <ac:chgData name="Stephen Foster" userId="649bb65f-9477-46a8-a60d-23ee602aff51" providerId="ADAL" clId="{045EF64D-ABCD-4A25-9104-930555A712EC}" dt="2022-06-26T16:00:59.237" v="1032" actId="20577"/>
          <ac:spMkLst>
            <pc:docMk/>
            <pc:sldMk cId="3570210701" sldId="291"/>
            <ac:spMk id="18" creationId="{4ECB66A8-9524-4EEC-8B18-C58459A59111}"/>
          </ac:spMkLst>
        </pc:spChg>
        <pc:spChg chg="add mod">
          <ac:chgData name="Stephen Foster" userId="649bb65f-9477-46a8-a60d-23ee602aff51" providerId="ADAL" clId="{045EF64D-ABCD-4A25-9104-930555A712EC}" dt="2022-06-26T16:02:06.926" v="1105" actId="1035"/>
          <ac:spMkLst>
            <pc:docMk/>
            <pc:sldMk cId="3570210701" sldId="291"/>
            <ac:spMk id="20" creationId="{E24EF469-8213-4C22-8C5A-29000892C972}"/>
          </ac:spMkLst>
        </pc:spChg>
        <pc:spChg chg="add mod">
          <ac:chgData name="Stephen Foster" userId="649bb65f-9477-46a8-a60d-23ee602aff51" providerId="ADAL" clId="{045EF64D-ABCD-4A25-9104-930555A712EC}" dt="2022-06-26T16:01:17.878" v="1048" actId="20577"/>
          <ac:spMkLst>
            <pc:docMk/>
            <pc:sldMk cId="3570210701" sldId="291"/>
            <ac:spMk id="22" creationId="{138573A2-E7F0-4E01-B87B-A2AADF7CF25B}"/>
          </ac:spMkLst>
        </pc:spChg>
        <pc:spChg chg="add mod">
          <ac:chgData name="Stephen Foster" userId="649bb65f-9477-46a8-a60d-23ee602aff51" providerId="ADAL" clId="{045EF64D-ABCD-4A25-9104-930555A712EC}" dt="2022-06-26T16:01:28.009" v="1057" actId="20577"/>
          <ac:spMkLst>
            <pc:docMk/>
            <pc:sldMk cId="3570210701" sldId="291"/>
            <ac:spMk id="24" creationId="{8DAD25A0-EA3B-4AB0-9155-F928B53A9A16}"/>
          </ac:spMkLst>
        </pc:spChg>
        <pc:spChg chg="add mod">
          <ac:chgData name="Stephen Foster" userId="649bb65f-9477-46a8-a60d-23ee602aff51" providerId="ADAL" clId="{045EF64D-ABCD-4A25-9104-930555A712EC}" dt="2022-06-26T16:01:34.644" v="1067" actId="20577"/>
          <ac:spMkLst>
            <pc:docMk/>
            <pc:sldMk cId="3570210701" sldId="291"/>
            <ac:spMk id="25" creationId="{9EB9F98B-C4C2-44CF-B975-EB37646E802B}"/>
          </ac:spMkLst>
        </pc:spChg>
        <pc:spChg chg="add mod">
          <ac:chgData name="Stephen Foster" userId="649bb65f-9477-46a8-a60d-23ee602aff51" providerId="ADAL" clId="{045EF64D-ABCD-4A25-9104-930555A712EC}" dt="2022-06-26T16:01:42.740" v="1079" actId="20577"/>
          <ac:spMkLst>
            <pc:docMk/>
            <pc:sldMk cId="3570210701" sldId="291"/>
            <ac:spMk id="26" creationId="{CBC69A4A-A4FA-4F17-A409-E68B319B4CED}"/>
          </ac:spMkLst>
        </pc:spChg>
        <pc:spChg chg="add mod">
          <ac:chgData name="Stephen Foster" userId="649bb65f-9477-46a8-a60d-23ee602aff51" providerId="ADAL" clId="{045EF64D-ABCD-4A25-9104-930555A712EC}" dt="2022-06-26T16:01:50.724" v="1088" actId="20577"/>
          <ac:spMkLst>
            <pc:docMk/>
            <pc:sldMk cId="3570210701" sldId="291"/>
            <ac:spMk id="27" creationId="{9302A049-790C-4446-B262-56CFAE478E84}"/>
          </ac:spMkLst>
        </pc:spChg>
        <pc:spChg chg="add mod">
          <ac:chgData name="Stephen Foster" userId="649bb65f-9477-46a8-a60d-23ee602aff51" providerId="ADAL" clId="{045EF64D-ABCD-4A25-9104-930555A712EC}" dt="2022-06-26T16:01:56.793" v="1098" actId="20577"/>
          <ac:spMkLst>
            <pc:docMk/>
            <pc:sldMk cId="3570210701" sldId="291"/>
            <ac:spMk id="28" creationId="{08FF457F-FCDD-40F3-B0F7-0B91B1C4B489}"/>
          </ac:spMkLst>
        </pc:spChg>
      </pc:sldChg>
      <pc:sldChg chg="addSp modSp new mod ord">
        <pc:chgData name="Stephen Foster" userId="649bb65f-9477-46a8-a60d-23ee602aff51" providerId="ADAL" clId="{045EF64D-ABCD-4A25-9104-930555A712EC}" dt="2022-07-12T17:00:19.440" v="3572" actId="1076"/>
        <pc:sldMkLst>
          <pc:docMk/>
          <pc:sldMk cId="2592672988" sldId="292"/>
        </pc:sldMkLst>
        <pc:spChg chg="mod">
          <ac:chgData name="Stephen Foster" userId="649bb65f-9477-46a8-a60d-23ee602aff51" providerId="ADAL" clId="{045EF64D-ABCD-4A25-9104-930555A712EC}" dt="2022-06-26T16:03:51.405" v="1114"/>
          <ac:spMkLst>
            <pc:docMk/>
            <pc:sldMk cId="2592672988" sldId="292"/>
            <ac:spMk id="2" creationId="{454F9FC1-7CB5-4501-9DE1-E7ABA1B73C42}"/>
          </ac:spMkLst>
        </pc:spChg>
        <pc:spChg chg="mod">
          <ac:chgData name="Stephen Foster" userId="649bb65f-9477-46a8-a60d-23ee602aff51" providerId="ADAL" clId="{045EF64D-ABCD-4A25-9104-930555A712EC}" dt="2022-07-12T17:00:19.440" v="3572" actId="1076"/>
          <ac:spMkLst>
            <pc:docMk/>
            <pc:sldMk cId="2592672988" sldId="292"/>
            <ac:spMk id="3" creationId="{9C272733-72F6-4FBA-BC11-E23AEE654B88}"/>
          </ac:spMkLst>
        </pc:spChg>
        <pc:picChg chg="add mod">
          <ac:chgData name="Stephen Foster" userId="649bb65f-9477-46a8-a60d-23ee602aff51" providerId="ADAL" clId="{045EF64D-ABCD-4A25-9104-930555A712EC}" dt="2022-07-12T10:11:05.745" v="3571" actId="1035"/>
          <ac:picMkLst>
            <pc:docMk/>
            <pc:sldMk cId="2592672988" sldId="292"/>
            <ac:picMk id="5" creationId="{D072ECEE-0125-4311-BF51-C404A3812528}"/>
          </ac:picMkLst>
        </pc:picChg>
      </pc:sldChg>
      <pc:sldChg chg="modSp add mod ord">
        <pc:chgData name="Stephen Foster" userId="649bb65f-9477-46a8-a60d-23ee602aff51" providerId="ADAL" clId="{045EF64D-ABCD-4A25-9104-930555A712EC}" dt="2022-07-11T13:48:09.709" v="3562" actId="114"/>
        <pc:sldMkLst>
          <pc:docMk/>
          <pc:sldMk cId="1284682052" sldId="293"/>
        </pc:sldMkLst>
        <pc:spChg chg="mod">
          <ac:chgData name="Stephen Foster" userId="649bb65f-9477-46a8-a60d-23ee602aff51" providerId="ADAL" clId="{045EF64D-ABCD-4A25-9104-930555A712EC}" dt="2022-07-11T13:48:09.709" v="3562" actId="114"/>
          <ac:spMkLst>
            <pc:docMk/>
            <pc:sldMk cId="1284682052" sldId="293"/>
            <ac:spMk id="3" creationId="{9C272733-72F6-4FBA-BC11-E23AEE654B88}"/>
          </ac:spMkLst>
        </pc:spChg>
      </pc:sldChg>
      <pc:sldChg chg="modSp add mod">
        <pc:chgData name="Stephen Foster" userId="649bb65f-9477-46a8-a60d-23ee602aff51" providerId="ADAL" clId="{045EF64D-ABCD-4A25-9104-930555A712EC}" dt="2022-06-26T16:12:14.494" v="1454" actId="20577"/>
        <pc:sldMkLst>
          <pc:docMk/>
          <pc:sldMk cId="1154444323" sldId="294"/>
        </pc:sldMkLst>
        <pc:spChg chg="mod">
          <ac:chgData name="Stephen Foster" userId="649bb65f-9477-46a8-a60d-23ee602aff51" providerId="ADAL" clId="{045EF64D-ABCD-4A25-9104-930555A712EC}" dt="2022-06-26T16:12:14.494" v="1454" actId="20577"/>
          <ac:spMkLst>
            <pc:docMk/>
            <pc:sldMk cId="1154444323" sldId="294"/>
            <ac:spMk id="3" creationId="{5F718C83-BFFE-47C9-BE74-860BC7AC7BE0}"/>
          </ac:spMkLst>
        </pc:spChg>
      </pc:sldChg>
      <pc:sldChg chg="modSp add mod">
        <pc:chgData name="Stephen Foster" userId="649bb65f-9477-46a8-a60d-23ee602aff51" providerId="ADAL" clId="{045EF64D-ABCD-4A25-9104-930555A712EC}" dt="2022-06-26T16:17:37.936" v="1527" actId="14100"/>
        <pc:sldMkLst>
          <pc:docMk/>
          <pc:sldMk cId="1742116922" sldId="295"/>
        </pc:sldMkLst>
        <pc:spChg chg="mod">
          <ac:chgData name="Stephen Foster" userId="649bb65f-9477-46a8-a60d-23ee602aff51" providerId="ADAL" clId="{045EF64D-ABCD-4A25-9104-930555A712EC}" dt="2022-06-26T16:16:12.052" v="1461" actId="20577"/>
          <ac:spMkLst>
            <pc:docMk/>
            <pc:sldMk cId="1742116922" sldId="295"/>
            <ac:spMk id="4" creationId="{5E2689EA-014C-4591-A3A9-43C43AEC45FC}"/>
          </ac:spMkLst>
        </pc:spChg>
        <pc:spChg chg="mod">
          <ac:chgData name="Stephen Foster" userId="649bb65f-9477-46a8-a60d-23ee602aff51" providerId="ADAL" clId="{045EF64D-ABCD-4A25-9104-930555A712EC}" dt="2022-06-26T16:16:19.688" v="1467" actId="14100"/>
          <ac:spMkLst>
            <pc:docMk/>
            <pc:sldMk cId="1742116922" sldId="295"/>
            <ac:spMk id="16" creationId="{03E0BE2F-680E-4C06-A572-83F79A8518C1}"/>
          </ac:spMkLst>
        </pc:spChg>
        <pc:spChg chg="mod">
          <ac:chgData name="Stephen Foster" userId="649bb65f-9477-46a8-a60d-23ee602aff51" providerId="ADAL" clId="{045EF64D-ABCD-4A25-9104-930555A712EC}" dt="2022-06-26T16:16:28.096" v="1478" actId="14100"/>
          <ac:spMkLst>
            <pc:docMk/>
            <pc:sldMk cId="1742116922" sldId="295"/>
            <ac:spMk id="18" creationId="{4ECB66A8-9524-4EEC-8B18-C58459A59111}"/>
          </ac:spMkLst>
        </pc:spChg>
        <pc:spChg chg="mod">
          <ac:chgData name="Stephen Foster" userId="649bb65f-9477-46a8-a60d-23ee602aff51" providerId="ADAL" clId="{045EF64D-ABCD-4A25-9104-930555A712EC}" dt="2022-06-26T16:16:22.366" v="1472" actId="20577"/>
          <ac:spMkLst>
            <pc:docMk/>
            <pc:sldMk cId="1742116922" sldId="295"/>
            <ac:spMk id="20" creationId="{E24EF469-8213-4C22-8C5A-29000892C972}"/>
          </ac:spMkLst>
        </pc:spChg>
        <pc:spChg chg="mod">
          <ac:chgData name="Stephen Foster" userId="649bb65f-9477-46a8-a60d-23ee602aff51" providerId="ADAL" clId="{045EF64D-ABCD-4A25-9104-930555A712EC}" dt="2022-06-26T16:16:39.552" v="1484" actId="1076"/>
          <ac:spMkLst>
            <pc:docMk/>
            <pc:sldMk cId="1742116922" sldId="295"/>
            <ac:spMk id="22" creationId="{138573A2-E7F0-4E01-B87B-A2AADF7CF25B}"/>
          </ac:spMkLst>
        </pc:spChg>
        <pc:spChg chg="mod">
          <ac:chgData name="Stephen Foster" userId="649bb65f-9477-46a8-a60d-23ee602aff51" providerId="ADAL" clId="{045EF64D-ABCD-4A25-9104-930555A712EC}" dt="2022-06-26T16:16:57.037" v="1492" actId="14100"/>
          <ac:spMkLst>
            <pc:docMk/>
            <pc:sldMk cId="1742116922" sldId="295"/>
            <ac:spMk id="24" creationId="{8DAD25A0-EA3B-4AB0-9155-F928B53A9A16}"/>
          </ac:spMkLst>
        </pc:spChg>
        <pc:spChg chg="mod">
          <ac:chgData name="Stephen Foster" userId="649bb65f-9477-46a8-a60d-23ee602aff51" providerId="ADAL" clId="{045EF64D-ABCD-4A25-9104-930555A712EC}" dt="2022-06-26T16:17:05.397" v="1502" actId="14100"/>
          <ac:spMkLst>
            <pc:docMk/>
            <pc:sldMk cId="1742116922" sldId="295"/>
            <ac:spMk id="25" creationId="{9EB9F98B-C4C2-44CF-B975-EB37646E802B}"/>
          </ac:spMkLst>
        </pc:spChg>
        <pc:spChg chg="mod">
          <ac:chgData name="Stephen Foster" userId="649bb65f-9477-46a8-a60d-23ee602aff51" providerId="ADAL" clId="{045EF64D-ABCD-4A25-9104-930555A712EC}" dt="2022-06-26T16:17:16.809" v="1507" actId="20577"/>
          <ac:spMkLst>
            <pc:docMk/>
            <pc:sldMk cId="1742116922" sldId="295"/>
            <ac:spMk id="26" creationId="{CBC69A4A-A4FA-4F17-A409-E68B319B4CED}"/>
          </ac:spMkLst>
        </pc:spChg>
        <pc:spChg chg="mod">
          <ac:chgData name="Stephen Foster" userId="649bb65f-9477-46a8-a60d-23ee602aff51" providerId="ADAL" clId="{045EF64D-ABCD-4A25-9104-930555A712EC}" dt="2022-06-26T16:17:27.422" v="1512" actId="20577"/>
          <ac:spMkLst>
            <pc:docMk/>
            <pc:sldMk cId="1742116922" sldId="295"/>
            <ac:spMk id="27" creationId="{9302A049-790C-4446-B262-56CFAE478E84}"/>
          </ac:spMkLst>
        </pc:spChg>
        <pc:spChg chg="mod">
          <ac:chgData name="Stephen Foster" userId="649bb65f-9477-46a8-a60d-23ee602aff51" providerId="ADAL" clId="{045EF64D-ABCD-4A25-9104-930555A712EC}" dt="2022-06-26T16:17:37.936" v="1527" actId="14100"/>
          <ac:spMkLst>
            <pc:docMk/>
            <pc:sldMk cId="1742116922" sldId="295"/>
            <ac:spMk id="28" creationId="{08FF457F-FCDD-40F3-B0F7-0B91B1C4B489}"/>
          </ac:spMkLst>
        </pc:spChg>
      </pc:sldChg>
      <pc:sldChg chg="addSp delSp modSp new mod ord setBg">
        <pc:chgData name="Stephen Foster" userId="649bb65f-9477-46a8-a60d-23ee602aff51" providerId="ADAL" clId="{045EF64D-ABCD-4A25-9104-930555A712EC}" dt="2022-07-11T13:38:33.652" v="3545" actId="1076"/>
        <pc:sldMkLst>
          <pc:docMk/>
          <pc:sldMk cId="2081389333" sldId="296"/>
        </pc:sldMkLst>
        <pc:spChg chg="mod">
          <ac:chgData name="Stephen Foster" userId="649bb65f-9477-46a8-a60d-23ee602aff51" providerId="ADAL" clId="{045EF64D-ABCD-4A25-9104-930555A712EC}" dt="2022-07-11T13:38:24.726" v="3538" actId="26606"/>
          <ac:spMkLst>
            <pc:docMk/>
            <pc:sldMk cId="2081389333" sldId="296"/>
            <ac:spMk id="2" creationId="{0EB7E3BC-79B3-46EF-A06C-72C4C01381AC}"/>
          </ac:spMkLst>
        </pc:spChg>
        <pc:spChg chg="mod">
          <ac:chgData name="Stephen Foster" userId="649bb65f-9477-46a8-a60d-23ee602aff51" providerId="ADAL" clId="{045EF64D-ABCD-4A25-9104-930555A712EC}" dt="2022-07-11T13:38:28.059" v="3542" actId="27636"/>
          <ac:spMkLst>
            <pc:docMk/>
            <pc:sldMk cId="2081389333" sldId="296"/>
            <ac:spMk id="3" creationId="{39552158-A538-4A04-96EB-32EBBA552A2B}"/>
          </ac:spMkLst>
        </pc:spChg>
        <pc:spChg chg="add del">
          <ac:chgData name="Stephen Foster" userId="649bb65f-9477-46a8-a60d-23ee602aff51" providerId="ADAL" clId="{045EF64D-ABCD-4A25-9104-930555A712EC}" dt="2022-07-11T13:38:24.726" v="3538" actId="26606"/>
          <ac:spMkLst>
            <pc:docMk/>
            <pc:sldMk cId="2081389333" sldId="296"/>
            <ac:spMk id="10" creationId="{B6FACB3C-9069-4791-BC5C-0DB7CD19B853}"/>
          </ac:spMkLst>
        </pc:spChg>
        <pc:spChg chg="add del">
          <ac:chgData name="Stephen Foster" userId="649bb65f-9477-46a8-a60d-23ee602aff51" providerId="ADAL" clId="{045EF64D-ABCD-4A25-9104-930555A712EC}" dt="2022-07-11T13:38:24.726" v="3538" actId="26606"/>
          <ac:spMkLst>
            <pc:docMk/>
            <pc:sldMk cId="2081389333" sldId="296"/>
            <ac:spMk id="12" creationId="{71F2038E-D777-4B76-81DD-DD13EE91B9DD}"/>
          </ac:spMkLst>
        </pc:spChg>
        <pc:grpChg chg="add del">
          <ac:chgData name="Stephen Foster" userId="649bb65f-9477-46a8-a60d-23ee602aff51" providerId="ADAL" clId="{045EF64D-ABCD-4A25-9104-930555A712EC}" dt="2022-07-11T13:38:24.726" v="3538" actId="26606"/>
          <ac:grpSpMkLst>
            <pc:docMk/>
            <pc:sldMk cId="2081389333" sldId="296"/>
            <ac:grpSpMk id="14" creationId="{DD354807-230F-4402-B1B9-F733A8F1F190}"/>
          </ac:grpSpMkLst>
        </pc:grpChg>
        <pc:picChg chg="add mod">
          <ac:chgData name="Stephen Foster" userId="649bb65f-9477-46a8-a60d-23ee602aff51" providerId="ADAL" clId="{045EF64D-ABCD-4A25-9104-930555A712EC}" dt="2022-07-11T13:38:33.652" v="3545" actId="1076"/>
          <ac:picMkLst>
            <pc:docMk/>
            <pc:sldMk cId="2081389333" sldId="296"/>
            <ac:picMk id="5" creationId="{A2888773-8CC3-46AC-91F0-E6A7AC911F83}"/>
          </ac:picMkLst>
        </pc:picChg>
      </pc:sldChg>
      <pc:sldChg chg="modSp new del mod">
        <pc:chgData name="Stephen Foster" userId="649bb65f-9477-46a8-a60d-23ee602aff51" providerId="ADAL" clId="{045EF64D-ABCD-4A25-9104-930555A712EC}" dt="2022-06-26T16:42:21.001" v="2830" actId="2696"/>
        <pc:sldMkLst>
          <pc:docMk/>
          <pc:sldMk cId="984016661" sldId="297"/>
        </pc:sldMkLst>
        <pc:spChg chg="mod">
          <ac:chgData name="Stephen Foster" userId="649bb65f-9477-46a8-a60d-23ee602aff51" providerId="ADAL" clId="{045EF64D-ABCD-4A25-9104-930555A712EC}" dt="2022-06-26T16:40:08.754" v="2503" actId="20577"/>
          <ac:spMkLst>
            <pc:docMk/>
            <pc:sldMk cId="984016661" sldId="297"/>
            <ac:spMk id="2" creationId="{4B435112-7F3A-4B0C-9943-AF1009AF737B}"/>
          </ac:spMkLst>
        </pc:spChg>
        <pc:spChg chg="mod">
          <ac:chgData name="Stephen Foster" userId="649bb65f-9477-46a8-a60d-23ee602aff51" providerId="ADAL" clId="{045EF64D-ABCD-4A25-9104-930555A712EC}" dt="2022-06-26T16:41:56.427" v="2829" actId="20577"/>
          <ac:spMkLst>
            <pc:docMk/>
            <pc:sldMk cId="984016661" sldId="297"/>
            <ac:spMk id="3" creationId="{862D96D4-4D29-4843-BEE8-57885820E985}"/>
          </ac:spMkLst>
        </pc:spChg>
      </pc:sldChg>
      <pc:sldChg chg="addSp delSp modSp new del mod setBg">
        <pc:chgData name="Stephen Foster" userId="649bb65f-9477-46a8-a60d-23ee602aff51" providerId="ADAL" clId="{045EF64D-ABCD-4A25-9104-930555A712EC}" dt="2022-06-26T16:45:01.427" v="2862" actId="47"/>
        <pc:sldMkLst>
          <pc:docMk/>
          <pc:sldMk cId="2012179456" sldId="297"/>
        </pc:sldMkLst>
        <pc:spChg chg="mod">
          <ac:chgData name="Stephen Foster" userId="649bb65f-9477-46a8-a60d-23ee602aff51" providerId="ADAL" clId="{045EF64D-ABCD-4A25-9104-930555A712EC}" dt="2022-06-26T16:43:07.677" v="2841" actId="26606"/>
          <ac:spMkLst>
            <pc:docMk/>
            <pc:sldMk cId="2012179456" sldId="297"/>
            <ac:spMk id="2" creationId="{955B8B21-407B-49D6-9B97-E306700B3372}"/>
          </ac:spMkLst>
        </pc:spChg>
        <pc:spChg chg="del">
          <ac:chgData name="Stephen Foster" userId="649bb65f-9477-46a8-a60d-23ee602aff51" providerId="ADAL" clId="{045EF64D-ABCD-4A25-9104-930555A712EC}" dt="2022-06-26T16:43:06.059" v="2839" actId="478"/>
          <ac:spMkLst>
            <pc:docMk/>
            <pc:sldMk cId="2012179456" sldId="297"/>
            <ac:spMk id="3" creationId="{1E44950A-CD67-4A6F-9C4D-91B6C9EA30D3}"/>
          </ac:spMkLst>
        </pc:spChg>
        <pc:spChg chg="add">
          <ac:chgData name="Stephen Foster" userId="649bb65f-9477-46a8-a60d-23ee602aff51" providerId="ADAL" clId="{045EF64D-ABCD-4A25-9104-930555A712EC}" dt="2022-06-26T16:43:07.677" v="2841" actId="26606"/>
          <ac:spMkLst>
            <pc:docMk/>
            <pc:sldMk cId="2012179456" sldId="297"/>
            <ac:spMk id="10" creationId="{D4771268-CB57-404A-9271-370EB28F6090}"/>
          </ac:spMkLst>
        </pc:spChg>
        <pc:picChg chg="add mod">
          <ac:chgData name="Stephen Foster" userId="649bb65f-9477-46a8-a60d-23ee602aff51" providerId="ADAL" clId="{045EF64D-ABCD-4A25-9104-930555A712EC}" dt="2022-06-26T16:43:07.677" v="2841" actId="26606"/>
          <ac:picMkLst>
            <pc:docMk/>
            <pc:sldMk cId="2012179456" sldId="297"/>
            <ac:picMk id="5" creationId="{12EE9691-48FA-4845-9E99-D7FFDF6523F3}"/>
          </ac:picMkLst>
        </pc:picChg>
      </pc:sldChg>
      <pc:sldChg chg="addSp delSp modSp new mod ord setBg setClrOvrMap">
        <pc:chgData name="Stephen Foster" userId="649bb65f-9477-46a8-a60d-23ee602aff51" providerId="ADAL" clId="{045EF64D-ABCD-4A25-9104-930555A712EC}" dt="2022-06-26T17:00:24.305" v="3454" actId="113"/>
        <pc:sldMkLst>
          <pc:docMk/>
          <pc:sldMk cId="2485141622" sldId="298"/>
        </pc:sldMkLst>
        <pc:spChg chg="del mod">
          <ac:chgData name="Stephen Foster" userId="649bb65f-9477-46a8-a60d-23ee602aff51" providerId="ADAL" clId="{045EF64D-ABCD-4A25-9104-930555A712EC}" dt="2022-06-26T16:44:52.932" v="2861" actId="478"/>
          <ac:spMkLst>
            <pc:docMk/>
            <pc:sldMk cId="2485141622" sldId="298"/>
            <ac:spMk id="2" creationId="{246CA8D6-0DA6-4BE1-8EE1-BB4F7C7F177D}"/>
          </ac:spMkLst>
        </pc:spChg>
        <pc:spChg chg="mod ord">
          <ac:chgData name="Stephen Foster" userId="649bb65f-9477-46a8-a60d-23ee602aff51" providerId="ADAL" clId="{045EF64D-ABCD-4A25-9104-930555A712EC}" dt="2022-06-26T17:00:24.305" v="3454" actId="113"/>
          <ac:spMkLst>
            <pc:docMk/>
            <pc:sldMk cId="2485141622" sldId="298"/>
            <ac:spMk id="3" creationId="{F0E60DC8-E479-4284-A335-B8D80E815228}"/>
          </ac:spMkLst>
        </pc:spChg>
        <pc:spChg chg="add del">
          <ac:chgData name="Stephen Foster" userId="649bb65f-9477-46a8-a60d-23ee602aff51" providerId="ADAL" clId="{045EF64D-ABCD-4A25-9104-930555A712EC}" dt="2022-06-26T16:49:14.664" v="2902" actId="26606"/>
          <ac:spMkLst>
            <pc:docMk/>
            <pc:sldMk cId="2485141622" sldId="298"/>
            <ac:spMk id="10" creationId="{245A4996-DED7-4805-8721-AB6B9669B3E5}"/>
          </ac:spMkLst>
        </pc:spChg>
        <pc:spChg chg="add del">
          <ac:chgData name="Stephen Foster" userId="649bb65f-9477-46a8-a60d-23ee602aff51" providerId="ADAL" clId="{045EF64D-ABCD-4A25-9104-930555A712EC}" dt="2022-06-26T16:49:14.664" v="2902" actId="26606"/>
          <ac:spMkLst>
            <pc:docMk/>
            <pc:sldMk cId="2485141622" sldId="298"/>
            <ac:spMk id="12" creationId="{73DE2CFE-42F2-48F0-8706-5264E012B10C}"/>
          </ac:spMkLst>
        </pc:spChg>
        <pc:spChg chg="add del">
          <ac:chgData name="Stephen Foster" userId="649bb65f-9477-46a8-a60d-23ee602aff51" providerId="ADAL" clId="{045EF64D-ABCD-4A25-9104-930555A712EC}" dt="2022-06-26T16:49:16.612" v="2904" actId="26606"/>
          <ac:spMkLst>
            <pc:docMk/>
            <pc:sldMk cId="2485141622" sldId="298"/>
            <ac:spMk id="14" creationId="{59A309A7-1751-4ABE-A3C1-EEC40366AD89}"/>
          </ac:spMkLst>
        </pc:spChg>
        <pc:spChg chg="add del">
          <ac:chgData name="Stephen Foster" userId="649bb65f-9477-46a8-a60d-23ee602aff51" providerId="ADAL" clId="{045EF64D-ABCD-4A25-9104-930555A712EC}" dt="2022-06-26T16:49:16.612" v="2904" actId="26606"/>
          <ac:spMkLst>
            <pc:docMk/>
            <pc:sldMk cId="2485141622" sldId="298"/>
            <ac:spMk id="15" creationId="{967D8EB6-EAE1-4F9C-B398-83321E287204}"/>
          </ac:spMkLst>
        </pc:spChg>
        <pc:picChg chg="add mod">
          <ac:chgData name="Stephen Foster" userId="649bb65f-9477-46a8-a60d-23ee602aff51" providerId="ADAL" clId="{045EF64D-ABCD-4A25-9104-930555A712EC}" dt="2022-06-26T16:49:16.612" v="2904" actId="26606"/>
          <ac:picMkLst>
            <pc:docMk/>
            <pc:sldMk cId="2485141622" sldId="298"/>
            <ac:picMk id="5" creationId="{0A922E5A-0AAD-422B-AA30-60ED4A9EB06C}"/>
          </ac:picMkLst>
        </pc:picChg>
      </pc:sldChg>
      <pc:sldChg chg="addSp delSp modSp new del mod setBg">
        <pc:chgData name="Stephen Foster" userId="649bb65f-9477-46a8-a60d-23ee602aff51" providerId="ADAL" clId="{045EF64D-ABCD-4A25-9104-930555A712EC}" dt="2022-06-26T16:56:25.470" v="3080" actId="47"/>
        <pc:sldMkLst>
          <pc:docMk/>
          <pc:sldMk cId="3131236059" sldId="299"/>
        </pc:sldMkLst>
        <pc:spChg chg="mod ord">
          <ac:chgData name="Stephen Foster" userId="649bb65f-9477-46a8-a60d-23ee602aff51" providerId="ADAL" clId="{045EF64D-ABCD-4A25-9104-930555A712EC}" dt="2022-06-26T16:46:50.184" v="2896" actId="26606"/>
          <ac:spMkLst>
            <pc:docMk/>
            <pc:sldMk cId="3131236059" sldId="299"/>
            <ac:spMk id="2" creationId="{440A7198-87A8-46D7-ABDA-8421166849A8}"/>
          </ac:spMkLst>
        </pc:spChg>
        <pc:spChg chg="del">
          <ac:chgData name="Stephen Foster" userId="649bb65f-9477-46a8-a60d-23ee602aff51" providerId="ADAL" clId="{045EF64D-ABCD-4A25-9104-930555A712EC}" dt="2022-06-26T16:46:33.909" v="2891" actId="478"/>
          <ac:spMkLst>
            <pc:docMk/>
            <pc:sldMk cId="3131236059" sldId="299"/>
            <ac:spMk id="3" creationId="{8A26439B-0662-4B06-96AA-F09AF1AF80E4}"/>
          </ac:spMkLst>
        </pc:spChg>
        <pc:spChg chg="add">
          <ac:chgData name="Stephen Foster" userId="649bb65f-9477-46a8-a60d-23ee602aff51" providerId="ADAL" clId="{045EF64D-ABCD-4A25-9104-930555A712EC}" dt="2022-06-26T16:46:50.184" v="2896" actId="26606"/>
          <ac:spMkLst>
            <pc:docMk/>
            <pc:sldMk cId="3131236059" sldId="299"/>
            <ac:spMk id="12" creationId="{96918796-2918-40D6-BE3A-4600C47FCD42}"/>
          </ac:spMkLst>
        </pc:spChg>
        <pc:picChg chg="add mod">
          <ac:chgData name="Stephen Foster" userId="649bb65f-9477-46a8-a60d-23ee602aff51" providerId="ADAL" clId="{045EF64D-ABCD-4A25-9104-930555A712EC}" dt="2022-06-26T16:46:50.184" v="2896" actId="26606"/>
          <ac:picMkLst>
            <pc:docMk/>
            <pc:sldMk cId="3131236059" sldId="299"/>
            <ac:picMk id="5" creationId="{8883DDA4-5B75-447D-9070-DBC313477179}"/>
          </ac:picMkLst>
        </pc:picChg>
        <pc:picChg chg="add mod">
          <ac:chgData name="Stephen Foster" userId="649bb65f-9477-46a8-a60d-23ee602aff51" providerId="ADAL" clId="{045EF64D-ABCD-4A25-9104-930555A712EC}" dt="2022-06-26T16:46:50.184" v="2896" actId="26606"/>
          <ac:picMkLst>
            <pc:docMk/>
            <pc:sldMk cId="3131236059" sldId="299"/>
            <ac:picMk id="7" creationId="{0CF25AB8-E8C9-4DBF-80A3-FAED7BC72837}"/>
          </ac:picMkLst>
        </pc:picChg>
      </pc:sldChg>
      <pc:sldChg chg="new del">
        <pc:chgData name="Stephen Foster" userId="649bb65f-9477-46a8-a60d-23ee602aff51" providerId="ADAL" clId="{045EF64D-ABCD-4A25-9104-930555A712EC}" dt="2022-06-26T16:56:26.657" v="3081" actId="47"/>
        <pc:sldMkLst>
          <pc:docMk/>
          <pc:sldMk cId="842253924" sldId="300"/>
        </pc:sldMkLst>
      </pc:sldChg>
      <pc:sldChg chg="modSp new mod">
        <pc:chgData name="Stephen Foster" userId="649bb65f-9477-46a8-a60d-23ee602aff51" providerId="ADAL" clId="{045EF64D-ABCD-4A25-9104-930555A712EC}" dt="2022-07-07T10:00:57.932" v="3498" actId="20577"/>
        <pc:sldMkLst>
          <pc:docMk/>
          <pc:sldMk cId="2559759653" sldId="301"/>
        </pc:sldMkLst>
        <pc:spChg chg="mod">
          <ac:chgData name="Stephen Foster" userId="649bb65f-9477-46a8-a60d-23ee602aff51" providerId="ADAL" clId="{045EF64D-ABCD-4A25-9104-930555A712EC}" dt="2022-06-26T16:49:27.783" v="2939" actId="20577"/>
          <ac:spMkLst>
            <pc:docMk/>
            <pc:sldMk cId="2559759653" sldId="301"/>
            <ac:spMk id="2" creationId="{24C99339-13FD-472B-8577-112FE4D05C5F}"/>
          </ac:spMkLst>
        </pc:spChg>
        <pc:spChg chg="mod">
          <ac:chgData name="Stephen Foster" userId="649bb65f-9477-46a8-a60d-23ee602aff51" providerId="ADAL" clId="{045EF64D-ABCD-4A25-9104-930555A712EC}" dt="2022-07-07T10:00:57.932" v="3498" actId="20577"/>
          <ac:spMkLst>
            <pc:docMk/>
            <pc:sldMk cId="2559759653" sldId="301"/>
            <ac:spMk id="3" creationId="{66621787-C17D-4918-846D-BDD03B69BA86}"/>
          </ac:spMkLst>
        </pc:spChg>
      </pc:sldChg>
      <pc:sldChg chg="addSp delSp modSp add mod">
        <pc:chgData name="Stephen Foster" userId="649bb65f-9477-46a8-a60d-23ee602aff51" providerId="ADAL" clId="{045EF64D-ABCD-4A25-9104-930555A712EC}" dt="2022-07-07T10:02:31.709" v="3508" actId="478"/>
        <pc:sldMkLst>
          <pc:docMk/>
          <pc:sldMk cId="710287584" sldId="302"/>
        </pc:sldMkLst>
        <pc:spChg chg="mod">
          <ac:chgData name="Stephen Foster" userId="649bb65f-9477-46a8-a60d-23ee602aff51" providerId="ADAL" clId="{045EF64D-ABCD-4A25-9104-930555A712EC}" dt="2022-07-07T10:02:30.437" v="3507" actId="14100"/>
          <ac:spMkLst>
            <pc:docMk/>
            <pc:sldMk cId="710287584" sldId="302"/>
            <ac:spMk id="3" creationId="{66621787-C17D-4918-846D-BDD03B69BA86}"/>
          </ac:spMkLst>
        </pc:spChg>
        <pc:picChg chg="add del mod">
          <ac:chgData name="Stephen Foster" userId="649bb65f-9477-46a8-a60d-23ee602aff51" providerId="ADAL" clId="{045EF64D-ABCD-4A25-9104-930555A712EC}" dt="2022-07-07T10:02:31.709" v="3508" actId="478"/>
          <ac:picMkLst>
            <pc:docMk/>
            <pc:sldMk cId="710287584" sldId="302"/>
            <ac:picMk id="5" creationId="{7AA9FD92-1DE1-4543-BEFF-D962FB3A66EC}"/>
          </ac:picMkLst>
        </pc:picChg>
      </pc:sldChg>
      <pc:sldChg chg="addSp delSp modSp add mod">
        <pc:chgData name="Stephen Foster" userId="649bb65f-9477-46a8-a60d-23ee602aff51" providerId="ADAL" clId="{045EF64D-ABCD-4A25-9104-930555A712EC}" dt="2022-07-07T10:05:24.031" v="3532" actId="21"/>
        <pc:sldMkLst>
          <pc:docMk/>
          <pc:sldMk cId="35504792" sldId="303"/>
        </pc:sldMkLst>
        <pc:spChg chg="mod">
          <ac:chgData name="Stephen Foster" userId="649bb65f-9477-46a8-a60d-23ee602aff51" providerId="ADAL" clId="{045EF64D-ABCD-4A25-9104-930555A712EC}" dt="2022-07-07T10:05:04.725" v="3526" actId="14100"/>
          <ac:spMkLst>
            <pc:docMk/>
            <pc:sldMk cId="35504792" sldId="303"/>
            <ac:spMk id="3" creationId="{66621787-C17D-4918-846D-BDD03B69BA86}"/>
          </ac:spMkLst>
        </pc:spChg>
        <pc:picChg chg="add del mod">
          <ac:chgData name="Stephen Foster" userId="649bb65f-9477-46a8-a60d-23ee602aff51" providerId="ADAL" clId="{045EF64D-ABCD-4A25-9104-930555A712EC}" dt="2022-07-07T10:04:45.233" v="3520" actId="21"/>
          <ac:picMkLst>
            <pc:docMk/>
            <pc:sldMk cId="35504792" sldId="303"/>
            <ac:picMk id="5" creationId="{B68F5060-300A-4DCD-8EB4-2D630DCE35DB}"/>
          </ac:picMkLst>
        </pc:picChg>
        <pc:cxnChg chg="add del mod">
          <ac:chgData name="Stephen Foster" userId="649bb65f-9477-46a8-a60d-23ee602aff51" providerId="ADAL" clId="{045EF64D-ABCD-4A25-9104-930555A712EC}" dt="2022-07-07T10:05:24.031" v="3532" actId="21"/>
          <ac:cxnSpMkLst>
            <pc:docMk/>
            <pc:sldMk cId="35504792" sldId="303"/>
            <ac:cxnSpMk id="7" creationId="{D8C2B5FB-D5F5-4A1F-9868-5FCC01F6CA27}"/>
          </ac:cxnSpMkLst>
        </pc:cxnChg>
      </pc:sldChg>
      <pc:sldChg chg="modSp add mod">
        <pc:chgData name="Stephen Foster" userId="649bb65f-9477-46a8-a60d-23ee602aff51" providerId="ADAL" clId="{045EF64D-ABCD-4A25-9104-930555A712EC}" dt="2022-06-26T17:01:30.842" v="3464" actId="113"/>
        <pc:sldMkLst>
          <pc:docMk/>
          <pc:sldMk cId="207362524" sldId="304"/>
        </pc:sldMkLst>
        <pc:spChg chg="mod">
          <ac:chgData name="Stephen Foster" userId="649bb65f-9477-46a8-a60d-23ee602aff51" providerId="ADAL" clId="{045EF64D-ABCD-4A25-9104-930555A712EC}" dt="2022-06-26T17:01:30.842" v="3464" actId="113"/>
          <ac:spMkLst>
            <pc:docMk/>
            <pc:sldMk cId="207362524" sldId="304"/>
            <ac:spMk id="3" creationId="{66621787-C17D-4918-846D-BDD03B69BA86}"/>
          </ac:spMkLst>
        </pc:spChg>
      </pc:sldChg>
      <pc:sldChg chg="modSp new mod">
        <pc:chgData name="Stephen Foster" userId="649bb65f-9477-46a8-a60d-23ee602aff51" providerId="ADAL" clId="{045EF64D-ABCD-4A25-9104-930555A712EC}" dt="2022-06-26T17:02:20.409" v="3468" actId="113"/>
        <pc:sldMkLst>
          <pc:docMk/>
          <pc:sldMk cId="3248961909" sldId="305"/>
        </pc:sldMkLst>
        <pc:spChg chg="mod">
          <ac:chgData name="Stephen Foster" userId="649bb65f-9477-46a8-a60d-23ee602aff51" providerId="ADAL" clId="{045EF64D-ABCD-4A25-9104-930555A712EC}" dt="2022-06-26T17:01:50.886" v="3465" actId="20577"/>
          <ac:spMkLst>
            <pc:docMk/>
            <pc:sldMk cId="3248961909" sldId="305"/>
            <ac:spMk id="2" creationId="{5DE6A8EA-E182-4789-BF5E-CEAF6C9DA833}"/>
          </ac:spMkLst>
        </pc:spChg>
        <pc:spChg chg="mod">
          <ac:chgData name="Stephen Foster" userId="649bb65f-9477-46a8-a60d-23ee602aff51" providerId="ADAL" clId="{045EF64D-ABCD-4A25-9104-930555A712EC}" dt="2022-06-26T17:02:20.409" v="3468" actId="113"/>
          <ac:spMkLst>
            <pc:docMk/>
            <pc:sldMk cId="3248961909" sldId="305"/>
            <ac:spMk id="3" creationId="{A7E48F2B-E573-42CD-BE29-26000806349B}"/>
          </ac:spMkLst>
        </pc:spChg>
      </pc:sldChg>
      <pc:sldChg chg="addSp modSp add mod">
        <pc:chgData name="Stephen Foster" userId="649bb65f-9477-46a8-a60d-23ee602aff51" providerId="ADAL" clId="{045EF64D-ABCD-4A25-9104-930555A712EC}" dt="2022-07-07T10:05:29.040" v="3534" actId="1076"/>
        <pc:sldMkLst>
          <pc:docMk/>
          <pc:sldMk cId="1947848256" sldId="306"/>
        </pc:sldMkLst>
        <pc:spChg chg="mod">
          <ac:chgData name="Stephen Foster" userId="649bb65f-9477-46a8-a60d-23ee602aff51" providerId="ADAL" clId="{045EF64D-ABCD-4A25-9104-930555A712EC}" dt="2022-06-26T17:02:25.628" v="3469" actId="20577"/>
          <ac:spMkLst>
            <pc:docMk/>
            <pc:sldMk cId="1947848256" sldId="306"/>
            <ac:spMk id="2" creationId="{5DE6A8EA-E182-4789-BF5E-CEAF6C9DA833}"/>
          </ac:spMkLst>
        </pc:spChg>
        <pc:spChg chg="mod">
          <ac:chgData name="Stephen Foster" userId="649bb65f-9477-46a8-a60d-23ee602aff51" providerId="ADAL" clId="{045EF64D-ABCD-4A25-9104-930555A712EC}" dt="2022-07-07T10:05:13.774" v="3528" actId="14100"/>
          <ac:spMkLst>
            <pc:docMk/>
            <pc:sldMk cId="1947848256" sldId="306"/>
            <ac:spMk id="3" creationId="{A7E48F2B-E573-42CD-BE29-26000806349B}"/>
          </ac:spMkLst>
        </pc:spChg>
        <pc:picChg chg="add mod">
          <ac:chgData name="Stephen Foster" userId="649bb65f-9477-46a8-a60d-23ee602aff51" providerId="ADAL" clId="{045EF64D-ABCD-4A25-9104-930555A712EC}" dt="2022-07-07T10:05:20.181" v="3531" actId="1076"/>
          <ac:picMkLst>
            <pc:docMk/>
            <pc:sldMk cId="1947848256" sldId="306"/>
            <ac:picMk id="4" creationId="{E999FC5D-5417-42CD-841C-61C284B7F0CB}"/>
          </ac:picMkLst>
        </pc:picChg>
        <pc:cxnChg chg="add mod">
          <ac:chgData name="Stephen Foster" userId="649bb65f-9477-46a8-a60d-23ee602aff51" providerId="ADAL" clId="{045EF64D-ABCD-4A25-9104-930555A712EC}" dt="2022-07-07T10:05:29.040" v="3534" actId="1076"/>
          <ac:cxnSpMkLst>
            <pc:docMk/>
            <pc:sldMk cId="1947848256" sldId="306"/>
            <ac:cxnSpMk id="5" creationId="{312E4D2D-546B-46ED-9EDB-37E5323BC3BD}"/>
          </ac:cxnSpMkLst>
        </pc:cxnChg>
      </pc:sldChg>
      <pc:sldChg chg="addSp delSp modSp add mod ord setBg">
        <pc:chgData name="Stephen Foster" userId="649bb65f-9477-46a8-a60d-23ee602aff51" providerId="ADAL" clId="{045EF64D-ABCD-4A25-9104-930555A712EC}" dt="2022-07-11T13:40:08.833" v="3547" actId="26606"/>
        <pc:sldMkLst>
          <pc:docMk/>
          <pc:sldMk cId="1502436856" sldId="307"/>
        </pc:sldMkLst>
        <pc:spChg chg="mod">
          <ac:chgData name="Stephen Foster" userId="649bb65f-9477-46a8-a60d-23ee602aff51" providerId="ADAL" clId="{045EF64D-ABCD-4A25-9104-930555A712EC}" dt="2022-07-11T13:40:08.833" v="3547" actId="26606"/>
          <ac:spMkLst>
            <pc:docMk/>
            <pc:sldMk cId="1502436856" sldId="307"/>
            <ac:spMk id="2" creationId="{6EEFD9E2-A131-4D8C-B905-A3E29DD2C9A2}"/>
          </ac:spMkLst>
        </pc:spChg>
        <pc:spChg chg="add del mod">
          <ac:chgData name="Stephen Foster" userId="649bb65f-9477-46a8-a60d-23ee602aff51" providerId="ADAL" clId="{045EF64D-ABCD-4A25-9104-930555A712EC}" dt="2022-07-11T13:40:08.833" v="3547" actId="26606"/>
          <ac:spMkLst>
            <pc:docMk/>
            <pc:sldMk cId="1502436856" sldId="307"/>
            <ac:spMk id="3" creationId="{69757A6B-A2F5-4141-97E1-CC993829C4E9}"/>
          </ac:spMkLst>
        </pc:spChg>
        <pc:spChg chg="add del">
          <ac:chgData name="Stephen Foster" userId="649bb65f-9477-46a8-a60d-23ee602aff51" providerId="ADAL" clId="{045EF64D-ABCD-4A25-9104-930555A712EC}" dt="2022-07-11T13:40:08.833" v="3547" actId="26606"/>
          <ac:spMkLst>
            <pc:docMk/>
            <pc:sldMk cId="1502436856" sldId="307"/>
            <ac:spMk id="10" creationId="{B50AB553-2A96-4A92-96F2-93548E096954}"/>
          </ac:spMkLst>
        </pc:spChg>
        <pc:graphicFrameChg chg="add del">
          <ac:chgData name="Stephen Foster" userId="649bb65f-9477-46a8-a60d-23ee602aff51" providerId="ADAL" clId="{045EF64D-ABCD-4A25-9104-930555A712EC}" dt="2022-07-11T13:40:08.833" v="3547" actId="26606"/>
          <ac:graphicFrameMkLst>
            <pc:docMk/>
            <pc:sldMk cId="1502436856" sldId="307"/>
            <ac:graphicFrameMk id="5" creationId="{FE5FD979-CE20-D0D8-2652-E1E46C86EA00}"/>
          </ac:graphicFrameMkLst>
        </pc:graphicFrameChg>
        <pc:picChg chg="add del">
          <ac:chgData name="Stephen Foster" userId="649bb65f-9477-46a8-a60d-23ee602aff51" providerId="ADAL" clId="{045EF64D-ABCD-4A25-9104-930555A712EC}" dt="2022-07-11T13:40:08.833" v="3547" actId="26606"/>
          <ac:picMkLst>
            <pc:docMk/>
            <pc:sldMk cId="1502436856" sldId="307"/>
            <ac:picMk id="6" creationId="{F81CEB4C-EBD8-5E92-D728-CE76B2CCD16B}"/>
          </ac:picMkLst>
        </pc:picChg>
      </pc:sldChg>
    </pc:docChg>
  </pc:docChgLst>
  <pc:docChgLst>
    <pc:chgData name="Tom Arnold" userId="df822e53-e600-4c3e-8d5d-fd91001f58f2" providerId="ADAL" clId="{F02161D3-041F-469C-9633-F7CC3B1C87CF}"/>
    <pc:docChg chg="undo custSel addSld delSld modSld">
      <pc:chgData name="Tom Arnold" userId="df822e53-e600-4c3e-8d5d-fd91001f58f2" providerId="ADAL" clId="{F02161D3-041F-469C-9633-F7CC3B1C87CF}" dt="2022-06-24T13:23:53.385" v="5596" actId="27636"/>
      <pc:docMkLst>
        <pc:docMk/>
      </pc:docMkLst>
      <pc:sldChg chg="modSp mod">
        <pc:chgData name="Tom Arnold" userId="df822e53-e600-4c3e-8d5d-fd91001f58f2" providerId="ADAL" clId="{F02161D3-041F-469C-9633-F7CC3B1C87CF}" dt="2022-06-23T14:04:42.240" v="68" actId="20577"/>
        <pc:sldMkLst>
          <pc:docMk/>
          <pc:sldMk cId="2242083860" sldId="256"/>
        </pc:sldMkLst>
        <pc:spChg chg="mod">
          <ac:chgData name="Tom Arnold" userId="df822e53-e600-4c3e-8d5d-fd91001f58f2" providerId="ADAL" clId="{F02161D3-041F-469C-9633-F7CC3B1C87CF}" dt="2022-06-23T14:04:42.240" v="68" actId="20577"/>
          <ac:spMkLst>
            <pc:docMk/>
            <pc:sldMk cId="2242083860" sldId="256"/>
            <ac:spMk id="17" creationId="{278B8661-3A31-4786-89EF-082D273F596D}"/>
          </ac:spMkLst>
        </pc:spChg>
      </pc:sldChg>
      <pc:sldChg chg="modSp mod">
        <pc:chgData name="Tom Arnold" userId="df822e53-e600-4c3e-8d5d-fd91001f58f2" providerId="ADAL" clId="{F02161D3-041F-469C-9633-F7CC3B1C87CF}" dt="2022-06-23T14:52:57.139" v="2635" actId="20577"/>
        <pc:sldMkLst>
          <pc:docMk/>
          <pc:sldMk cId="2370263790" sldId="278"/>
        </pc:sldMkLst>
        <pc:spChg chg="mod">
          <ac:chgData name="Tom Arnold" userId="df822e53-e600-4c3e-8d5d-fd91001f58f2" providerId="ADAL" clId="{F02161D3-041F-469C-9633-F7CC3B1C87CF}" dt="2022-06-23T14:09:03.441" v="422" actId="1076"/>
          <ac:spMkLst>
            <pc:docMk/>
            <pc:sldMk cId="2370263790" sldId="278"/>
            <ac:spMk id="2" creationId="{A6A0CB68-3CC3-4101-A2CE-315854342A0D}"/>
          </ac:spMkLst>
        </pc:spChg>
        <pc:spChg chg="mod">
          <ac:chgData name="Tom Arnold" userId="df822e53-e600-4c3e-8d5d-fd91001f58f2" providerId="ADAL" clId="{F02161D3-041F-469C-9633-F7CC3B1C87CF}" dt="2022-06-23T14:52:57.139" v="2635" actId="20577"/>
          <ac:spMkLst>
            <pc:docMk/>
            <pc:sldMk cId="2370263790" sldId="278"/>
            <ac:spMk id="3" creationId="{5F718C83-BFFE-47C9-BE74-860BC7AC7BE0}"/>
          </ac:spMkLst>
        </pc:spChg>
      </pc:sldChg>
      <pc:sldChg chg="modSp add mod">
        <pc:chgData name="Tom Arnold" userId="df822e53-e600-4c3e-8d5d-fd91001f58f2" providerId="ADAL" clId="{F02161D3-041F-469C-9633-F7CC3B1C87CF}" dt="2022-06-23T14:29:25.195" v="1264" actId="1076"/>
        <pc:sldMkLst>
          <pc:docMk/>
          <pc:sldMk cId="19191317" sldId="279"/>
        </pc:sldMkLst>
        <pc:spChg chg="mod">
          <ac:chgData name="Tom Arnold" userId="df822e53-e600-4c3e-8d5d-fd91001f58f2" providerId="ADAL" clId="{F02161D3-041F-469C-9633-F7CC3B1C87CF}" dt="2022-06-23T14:19:55.534" v="810" actId="1076"/>
          <ac:spMkLst>
            <pc:docMk/>
            <pc:sldMk cId="19191317" sldId="279"/>
            <ac:spMk id="2" creationId="{A6A0CB68-3CC3-4101-A2CE-315854342A0D}"/>
          </ac:spMkLst>
        </pc:spChg>
        <pc:spChg chg="mod">
          <ac:chgData name="Tom Arnold" userId="df822e53-e600-4c3e-8d5d-fd91001f58f2" providerId="ADAL" clId="{F02161D3-041F-469C-9633-F7CC3B1C87CF}" dt="2022-06-23T14:29:25.195" v="1264" actId="1076"/>
          <ac:spMkLst>
            <pc:docMk/>
            <pc:sldMk cId="19191317" sldId="279"/>
            <ac:spMk id="3" creationId="{5F718C83-BFFE-47C9-BE74-860BC7AC7BE0}"/>
          </ac:spMkLst>
        </pc:spChg>
      </pc:sldChg>
      <pc:sldChg chg="del">
        <pc:chgData name="Tom Arnold" userId="df822e53-e600-4c3e-8d5d-fd91001f58f2" providerId="ADAL" clId="{F02161D3-041F-469C-9633-F7CC3B1C87CF}" dt="2022-06-23T14:04:08.463" v="4" actId="47"/>
        <pc:sldMkLst>
          <pc:docMk/>
          <pc:sldMk cId="672272922" sldId="280"/>
        </pc:sldMkLst>
      </pc:sldChg>
      <pc:sldChg chg="modSp new mod">
        <pc:chgData name="Tom Arnold" userId="df822e53-e600-4c3e-8d5d-fd91001f58f2" providerId="ADAL" clId="{F02161D3-041F-469C-9633-F7CC3B1C87CF}" dt="2022-06-24T13:23:22.838" v="5579" actId="20577"/>
        <pc:sldMkLst>
          <pc:docMk/>
          <pc:sldMk cId="1288190683" sldId="280"/>
        </pc:sldMkLst>
        <pc:spChg chg="mod">
          <ac:chgData name="Tom Arnold" userId="df822e53-e600-4c3e-8d5d-fd91001f58f2" providerId="ADAL" clId="{F02161D3-041F-469C-9633-F7CC3B1C87CF}" dt="2022-06-24T13:22:55.792" v="5567" actId="20577"/>
          <ac:spMkLst>
            <pc:docMk/>
            <pc:sldMk cId="1288190683" sldId="280"/>
            <ac:spMk id="2" creationId="{90A83138-2895-4722-B808-FF5786530538}"/>
          </ac:spMkLst>
        </pc:spChg>
        <pc:spChg chg="mod">
          <ac:chgData name="Tom Arnold" userId="df822e53-e600-4c3e-8d5d-fd91001f58f2" providerId="ADAL" clId="{F02161D3-041F-469C-9633-F7CC3B1C87CF}" dt="2022-06-24T13:23:22.838" v="5579" actId="20577"/>
          <ac:spMkLst>
            <pc:docMk/>
            <pc:sldMk cId="1288190683" sldId="280"/>
            <ac:spMk id="3" creationId="{04E5BBA9-221F-4326-B000-760123039698}"/>
          </ac:spMkLst>
        </pc:spChg>
      </pc:sldChg>
      <pc:sldChg chg="modSp add mod">
        <pc:chgData name="Tom Arnold" userId="df822e53-e600-4c3e-8d5d-fd91001f58f2" providerId="ADAL" clId="{F02161D3-041F-469C-9633-F7CC3B1C87CF}" dt="2022-06-23T14:52:07.337" v="2629" actId="122"/>
        <pc:sldMkLst>
          <pc:docMk/>
          <pc:sldMk cId="168679699" sldId="281"/>
        </pc:sldMkLst>
        <pc:spChg chg="mod">
          <ac:chgData name="Tom Arnold" userId="df822e53-e600-4c3e-8d5d-fd91001f58f2" providerId="ADAL" clId="{F02161D3-041F-469C-9633-F7CC3B1C87CF}" dt="2022-06-23T14:33:03.304" v="1283" actId="20577"/>
          <ac:spMkLst>
            <pc:docMk/>
            <pc:sldMk cId="168679699" sldId="281"/>
            <ac:spMk id="2" creationId="{A6A0CB68-3CC3-4101-A2CE-315854342A0D}"/>
          </ac:spMkLst>
        </pc:spChg>
        <pc:spChg chg="mod">
          <ac:chgData name="Tom Arnold" userId="df822e53-e600-4c3e-8d5d-fd91001f58f2" providerId="ADAL" clId="{F02161D3-041F-469C-9633-F7CC3B1C87CF}" dt="2022-06-23T14:52:07.337" v="2629" actId="122"/>
          <ac:spMkLst>
            <pc:docMk/>
            <pc:sldMk cId="168679699" sldId="281"/>
            <ac:spMk id="3" creationId="{5F718C83-BFFE-47C9-BE74-860BC7AC7BE0}"/>
          </ac:spMkLst>
        </pc:spChg>
      </pc:sldChg>
      <pc:sldChg chg="del">
        <pc:chgData name="Tom Arnold" userId="df822e53-e600-4c3e-8d5d-fd91001f58f2" providerId="ADAL" clId="{F02161D3-041F-469C-9633-F7CC3B1C87CF}" dt="2022-06-23T14:04:08.340" v="3" actId="47"/>
        <pc:sldMkLst>
          <pc:docMk/>
          <pc:sldMk cId="1572354363" sldId="281"/>
        </pc:sldMkLst>
      </pc:sldChg>
      <pc:sldChg chg="modSp new mod">
        <pc:chgData name="Tom Arnold" userId="df822e53-e600-4c3e-8d5d-fd91001f58f2" providerId="ADAL" clId="{F02161D3-041F-469C-9633-F7CC3B1C87CF}" dt="2022-06-23T14:54:12.189" v="2750" actId="27636"/>
        <pc:sldMkLst>
          <pc:docMk/>
          <pc:sldMk cId="2415309282" sldId="282"/>
        </pc:sldMkLst>
        <pc:spChg chg="mod">
          <ac:chgData name="Tom Arnold" userId="df822e53-e600-4c3e-8d5d-fd91001f58f2" providerId="ADAL" clId="{F02161D3-041F-469C-9633-F7CC3B1C87CF}" dt="2022-06-23T14:45:14.807" v="2473" actId="1076"/>
          <ac:spMkLst>
            <pc:docMk/>
            <pc:sldMk cId="2415309282" sldId="282"/>
            <ac:spMk id="2" creationId="{530BE01A-AABA-4BE7-854C-4185209AC2C0}"/>
          </ac:spMkLst>
        </pc:spChg>
        <pc:spChg chg="mod">
          <ac:chgData name="Tom Arnold" userId="df822e53-e600-4c3e-8d5d-fd91001f58f2" providerId="ADAL" clId="{F02161D3-041F-469C-9633-F7CC3B1C87CF}" dt="2022-06-23T14:54:12.189" v="2750" actId="27636"/>
          <ac:spMkLst>
            <pc:docMk/>
            <pc:sldMk cId="2415309282" sldId="282"/>
            <ac:spMk id="3" creationId="{28043131-4C66-4425-8BFC-B5DE8D3B9429}"/>
          </ac:spMkLst>
        </pc:spChg>
      </pc:sldChg>
      <pc:sldChg chg="addSp modSp new mod">
        <pc:chgData name="Tom Arnold" userId="df822e53-e600-4c3e-8d5d-fd91001f58f2" providerId="ADAL" clId="{F02161D3-041F-469C-9633-F7CC3B1C87CF}" dt="2022-06-23T14:54:34.876" v="2766" actId="20577"/>
        <pc:sldMkLst>
          <pc:docMk/>
          <pc:sldMk cId="752801273" sldId="283"/>
        </pc:sldMkLst>
        <pc:spChg chg="mod">
          <ac:chgData name="Tom Arnold" userId="df822e53-e600-4c3e-8d5d-fd91001f58f2" providerId="ADAL" clId="{F02161D3-041F-469C-9633-F7CC3B1C87CF}" dt="2022-06-23T14:45:28.322" v="2477" actId="1076"/>
          <ac:spMkLst>
            <pc:docMk/>
            <pc:sldMk cId="752801273" sldId="283"/>
            <ac:spMk id="2" creationId="{793C2B2D-0BAB-45BF-942D-50F4EB76086F}"/>
          </ac:spMkLst>
        </pc:spChg>
        <pc:spChg chg="mod">
          <ac:chgData name="Tom Arnold" userId="df822e53-e600-4c3e-8d5d-fd91001f58f2" providerId="ADAL" clId="{F02161D3-041F-469C-9633-F7CC3B1C87CF}" dt="2022-06-23T14:54:34.876" v="2766" actId="20577"/>
          <ac:spMkLst>
            <pc:docMk/>
            <pc:sldMk cId="752801273" sldId="283"/>
            <ac:spMk id="3" creationId="{7C2C7CF1-6C45-44A7-AC16-8FC8F82DB6B3}"/>
          </ac:spMkLst>
        </pc:spChg>
        <pc:spChg chg="add mod">
          <ac:chgData name="Tom Arnold" userId="df822e53-e600-4c3e-8d5d-fd91001f58f2" providerId="ADAL" clId="{F02161D3-041F-469C-9633-F7CC3B1C87CF}" dt="2022-06-23T14:51:19.948" v="2599" actId="1076"/>
          <ac:spMkLst>
            <pc:docMk/>
            <pc:sldMk cId="752801273" sldId="283"/>
            <ac:spMk id="4" creationId="{6F47C443-DF83-459A-8A0D-705952AF4A68}"/>
          </ac:spMkLst>
        </pc:spChg>
      </pc:sldChg>
      <pc:sldChg chg="modSp new mod">
        <pc:chgData name="Tom Arnold" userId="df822e53-e600-4c3e-8d5d-fd91001f58f2" providerId="ADAL" clId="{F02161D3-041F-469C-9633-F7CC3B1C87CF}" dt="2022-06-23T15:11:24.912" v="3397" actId="20577"/>
        <pc:sldMkLst>
          <pc:docMk/>
          <pc:sldMk cId="874305119" sldId="284"/>
        </pc:sldMkLst>
        <pc:spChg chg="mod">
          <ac:chgData name="Tom Arnold" userId="df822e53-e600-4c3e-8d5d-fd91001f58f2" providerId="ADAL" clId="{F02161D3-041F-469C-9633-F7CC3B1C87CF}" dt="2022-06-23T15:11:24.912" v="3397" actId="20577"/>
          <ac:spMkLst>
            <pc:docMk/>
            <pc:sldMk cId="874305119" sldId="284"/>
            <ac:spMk id="2" creationId="{8D56FBDF-82DB-411E-8118-DE9EADE3DF0D}"/>
          </ac:spMkLst>
        </pc:spChg>
        <pc:spChg chg="mod">
          <ac:chgData name="Tom Arnold" userId="df822e53-e600-4c3e-8d5d-fd91001f58f2" providerId="ADAL" clId="{F02161D3-041F-469C-9633-F7CC3B1C87CF}" dt="2022-06-23T15:11:17.358" v="3393" actId="1076"/>
          <ac:spMkLst>
            <pc:docMk/>
            <pc:sldMk cId="874305119" sldId="284"/>
            <ac:spMk id="3" creationId="{A6844782-AAFE-4CC9-94CA-3DB433E2A9C1}"/>
          </ac:spMkLst>
        </pc:spChg>
      </pc:sldChg>
      <pc:sldChg chg="del">
        <pc:chgData name="Tom Arnold" userId="df822e53-e600-4c3e-8d5d-fd91001f58f2" providerId="ADAL" clId="{F02161D3-041F-469C-9633-F7CC3B1C87CF}" dt="2022-06-23T14:04:08.170" v="2" actId="47"/>
        <pc:sldMkLst>
          <pc:docMk/>
          <pc:sldMk cId="3399308114" sldId="284"/>
        </pc:sldMkLst>
      </pc:sldChg>
      <pc:sldChg chg="add del">
        <pc:chgData name="Tom Arnold" userId="df822e53-e600-4c3e-8d5d-fd91001f58f2" providerId="ADAL" clId="{F02161D3-041F-469C-9633-F7CC3B1C87CF}" dt="2022-06-24T13:15:35.043" v="4735" actId="47"/>
        <pc:sldMkLst>
          <pc:docMk/>
          <pc:sldMk cId="1289195264" sldId="285"/>
        </pc:sldMkLst>
      </pc:sldChg>
      <pc:sldChg chg="del">
        <pc:chgData name="Tom Arnold" userId="df822e53-e600-4c3e-8d5d-fd91001f58f2" providerId="ADAL" clId="{F02161D3-041F-469C-9633-F7CC3B1C87CF}" dt="2022-06-23T14:04:08.001" v="1" actId="47"/>
        <pc:sldMkLst>
          <pc:docMk/>
          <pc:sldMk cId="2428696937" sldId="285"/>
        </pc:sldMkLst>
      </pc:sldChg>
      <pc:sldChg chg="del">
        <pc:chgData name="Tom Arnold" userId="df822e53-e600-4c3e-8d5d-fd91001f58f2" providerId="ADAL" clId="{F02161D3-041F-469C-9633-F7CC3B1C87CF}" dt="2022-06-23T14:04:09.031" v="5" actId="47"/>
        <pc:sldMkLst>
          <pc:docMk/>
          <pc:sldMk cId="341364782" sldId="286"/>
        </pc:sldMkLst>
      </pc:sldChg>
      <pc:sldChg chg="modSp new mod">
        <pc:chgData name="Tom Arnold" userId="df822e53-e600-4c3e-8d5d-fd91001f58f2" providerId="ADAL" clId="{F02161D3-041F-469C-9633-F7CC3B1C87CF}" dt="2022-06-24T07:20:38.551" v="4697" actId="1076"/>
        <pc:sldMkLst>
          <pc:docMk/>
          <pc:sldMk cId="358388511" sldId="286"/>
        </pc:sldMkLst>
        <pc:spChg chg="mod">
          <ac:chgData name="Tom Arnold" userId="df822e53-e600-4c3e-8d5d-fd91001f58f2" providerId="ADAL" clId="{F02161D3-041F-469C-9633-F7CC3B1C87CF}" dt="2022-06-24T07:20:18.726" v="4695" actId="1076"/>
          <ac:spMkLst>
            <pc:docMk/>
            <pc:sldMk cId="358388511" sldId="286"/>
            <ac:spMk id="2" creationId="{472AEAA2-9CB8-4D3D-969A-BF20C54AA3EF}"/>
          </ac:spMkLst>
        </pc:spChg>
        <pc:spChg chg="mod">
          <ac:chgData name="Tom Arnold" userId="df822e53-e600-4c3e-8d5d-fd91001f58f2" providerId="ADAL" clId="{F02161D3-041F-469C-9633-F7CC3B1C87CF}" dt="2022-06-24T07:20:38.551" v="4697" actId="1076"/>
          <ac:spMkLst>
            <pc:docMk/>
            <pc:sldMk cId="358388511" sldId="286"/>
            <ac:spMk id="3" creationId="{46C4C1E6-89B7-4871-AD64-55839F42830C}"/>
          </ac:spMkLst>
        </pc:spChg>
      </pc:sldChg>
      <pc:sldChg chg="modSp new mod">
        <pc:chgData name="Tom Arnold" userId="df822e53-e600-4c3e-8d5d-fd91001f58f2" providerId="ADAL" clId="{F02161D3-041F-469C-9633-F7CC3B1C87CF}" dt="2022-06-24T13:23:53.385" v="5596" actId="27636"/>
        <pc:sldMkLst>
          <pc:docMk/>
          <pc:sldMk cId="523816128" sldId="287"/>
        </pc:sldMkLst>
        <pc:spChg chg="mod">
          <ac:chgData name="Tom Arnold" userId="df822e53-e600-4c3e-8d5d-fd91001f58f2" providerId="ADAL" clId="{F02161D3-041F-469C-9633-F7CC3B1C87CF}" dt="2022-06-24T13:21:30.071" v="5515" actId="115"/>
          <ac:spMkLst>
            <pc:docMk/>
            <pc:sldMk cId="523816128" sldId="287"/>
            <ac:spMk id="2" creationId="{6EEFD9E2-A131-4D8C-B905-A3E29DD2C9A2}"/>
          </ac:spMkLst>
        </pc:spChg>
        <pc:spChg chg="mod">
          <ac:chgData name="Tom Arnold" userId="df822e53-e600-4c3e-8d5d-fd91001f58f2" providerId="ADAL" clId="{F02161D3-041F-469C-9633-F7CC3B1C87CF}" dt="2022-06-24T13:23:53.385" v="5596" actId="27636"/>
          <ac:spMkLst>
            <pc:docMk/>
            <pc:sldMk cId="523816128" sldId="287"/>
            <ac:spMk id="3" creationId="{69757A6B-A2F5-4141-97E1-CC993829C4E9}"/>
          </ac:spMkLst>
        </pc:spChg>
      </pc:sldChg>
      <pc:sldChg chg="del">
        <pc:chgData name="Tom Arnold" userId="df822e53-e600-4c3e-8d5d-fd91001f58f2" providerId="ADAL" clId="{F02161D3-041F-469C-9633-F7CC3B1C87CF}" dt="2022-06-23T14:04:07.715" v="0" actId="47"/>
        <pc:sldMkLst>
          <pc:docMk/>
          <pc:sldMk cId="585283917" sldId="287"/>
        </pc:sldMkLst>
      </pc:sldChg>
    </pc:docChg>
  </pc:docChgLst>
  <pc:docChgLst>
    <pc:chgData name="Tom Arnold" userId="df822e53-e600-4c3e-8d5d-fd91001f58f2" providerId="ADAL" clId="{01C323AD-CEB0-47F4-B82C-445A0F18A57C}"/>
    <pc:docChg chg="custSel addSld modSld">
      <pc:chgData name="Tom Arnold" userId="df822e53-e600-4c3e-8d5d-fd91001f58f2" providerId="ADAL" clId="{01C323AD-CEB0-47F4-B82C-445A0F18A57C}" dt="2022-07-12T17:07:51.778" v="155" actId="20577"/>
      <pc:docMkLst>
        <pc:docMk/>
      </pc:docMkLst>
      <pc:sldChg chg="modSp mod">
        <pc:chgData name="Tom Arnold" userId="df822e53-e600-4c3e-8d5d-fd91001f58f2" providerId="ADAL" clId="{01C323AD-CEB0-47F4-B82C-445A0F18A57C}" dt="2022-07-12T17:07:16.668" v="146" actId="20577"/>
        <pc:sldMkLst>
          <pc:docMk/>
          <pc:sldMk cId="1288190683" sldId="280"/>
        </pc:sldMkLst>
        <pc:spChg chg="mod">
          <ac:chgData name="Tom Arnold" userId="df822e53-e600-4c3e-8d5d-fd91001f58f2" providerId="ADAL" clId="{01C323AD-CEB0-47F4-B82C-445A0F18A57C}" dt="2022-07-12T17:07:16.668" v="146" actId="20577"/>
          <ac:spMkLst>
            <pc:docMk/>
            <pc:sldMk cId="1288190683" sldId="280"/>
            <ac:spMk id="3" creationId="{04E5BBA9-221F-4326-B000-760123039698}"/>
          </ac:spMkLst>
        </pc:spChg>
      </pc:sldChg>
      <pc:sldChg chg="modSp mod">
        <pc:chgData name="Tom Arnold" userId="df822e53-e600-4c3e-8d5d-fd91001f58f2" providerId="ADAL" clId="{01C323AD-CEB0-47F4-B82C-445A0F18A57C}" dt="2022-07-12T17:07:51.778" v="155" actId="20577"/>
        <pc:sldMkLst>
          <pc:docMk/>
          <pc:sldMk cId="523816128" sldId="287"/>
        </pc:sldMkLst>
        <pc:spChg chg="mod">
          <ac:chgData name="Tom Arnold" userId="df822e53-e600-4c3e-8d5d-fd91001f58f2" providerId="ADAL" clId="{01C323AD-CEB0-47F4-B82C-445A0F18A57C}" dt="2022-07-12T17:07:51.778" v="155" actId="20577"/>
          <ac:spMkLst>
            <pc:docMk/>
            <pc:sldMk cId="523816128" sldId="287"/>
            <ac:spMk id="3" creationId="{69757A6B-A2F5-4141-97E1-CC993829C4E9}"/>
          </ac:spMkLst>
        </pc:spChg>
      </pc:sldChg>
      <pc:sldChg chg="modSp mod">
        <pc:chgData name="Tom Arnold" userId="df822e53-e600-4c3e-8d5d-fd91001f58f2" providerId="ADAL" clId="{01C323AD-CEB0-47F4-B82C-445A0F18A57C}" dt="2022-07-12T17:04:49.416" v="144" actId="20577"/>
        <pc:sldMkLst>
          <pc:docMk/>
          <pc:sldMk cId="3570210701" sldId="291"/>
        </pc:sldMkLst>
        <pc:spChg chg="mod">
          <ac:chgData name="Tom Arnold" userId="df822e53-e600-4c3e-8d5d-fd91001f58f2" providerId="ADAL" clId="{01C323AD-CEB0-47F4-B82C-445A0F18A57C}" dt="2022-07-12T17:04:49.416" v="144" actId="20577"/>
          <ac:spMkLst>
            <pc:docMk/>
            <pc:sldMk cId="3570210701" sldId="291"/>
            <ac:spMk id="3" creationId="{5F718C83-BFFE-47C9-BE74-860BC7AC7BE0}"/>
          </ac:spMkLst>
        </pc:spChg>
      </pc:sldChg>
      <pc:sldChg chg="modSp mod">
        <pc:chgData name="Tom Arnold" userId="df822e53-e600-4c3e-8d5d-fd91001f58f2" providerId="ADAL" clId="{01C323AD-CEB0-47F4-B82C-445A0F18A57C}" dt="2022-07-07T14:45:35.240" v="139" actId="20577"/>
        <pc:sldMkLst>
          <pc:docMk/>
          <pc:sldMk cId="1502436856" sldId="307"/>
        </pc:sldMkLst>
        <pc:spChg chg="mod">
          <ac:chgData name="Tom Arnold" userId="df822e53-e600-4c3e-8d5d-fd91001f58f2" providerId="ADAL" clId="{01C323AD-CEB0-47F4-B82C-445A0F18A57C}" dt="2022-07-07T14:45:35.240" v="139" actId="20577"/>
          <ac:spMkLst>
            <pc:docMk/>
            <pc:sldMk cId="1502436856" sldId="307"/>
            <ac:spMk id="3" creationId="{69757A6B-A2F5-4141-97E1-CC993829C4E9}"/>
          </ac:spMkLst>
        </pc:spChg>
      </pc:sldChg>
      <pc:sldChg chg="delSp add mod">
        <pc:chgData name="Tom Arnold" userId="df822e53-e600-4c3e-8d5d-fd91001f58f2" providerId="ADAL" clId="{01C323AD-CEB0-47F4-B82C-445A0F18A57C}" dt="2022-07-07T14:50:08.612" v="141" actId="478"/>
        <pc:sldMkLst>
          <pc:docMk/>
          <pc:sldMk cId="1621422024" sldId="308"/>
        </pc:sldMkLst>
        <pc:spChg chg="del">
          <ac:chgData name="Tom Arnold" userId="df822e53-e600-4c3e-8d5d-fd91001f58f2" providerId="ADAL" clId="{01C323AD-CEB0-47F4-B82C-445A0F18A57C}" dt="2022-07-07T14:50:08.612" v="141" actId="478"/>
          <ac:spMkLst>
            <pc:docMk/>
            <pc:sldMk cId="1621422024" sldId="308"/>
            <ac:spMk id="4" creationId="{6F47C443-DF83-459A-8A0D-705952AF4A6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136248-4ECD-46BA-9DDF-F0B753301D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CF796DF-461E-447B-AC7E-D8BF7E984F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1C6BAE-BD48-418F-9084-3CEF4BA52866}" type="datetimeFigureOut">
              <a:rPr lang="en-GB" smtClean="0"/>
              <a:t>12/07/2022</a:t>
            </a:fld>
            <a:endParaRPr lang="en-GB"/>
          </a:p>
        </p:txBody>
      </p:sp>
      <p:sp>
        <p:nvSpPr>
          <p:cNvPr id="4" name="Footer Placeholder 3">
            <a:extLst>
              <a:ext uri="{FF2B5EF4-FFF2-40B4-BE49-F238E27FC236}">
                <a16:creationId xmlns:a16="http://schemas.microsoft.com/office/drawing/2014/main" id="{C650A1A2-839F-4116-AAF2-41D72CC465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956D9A9-5801-40C5-A2EE-C8E83D729E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EB5DC0-4AD0-45E9-A74E-A9B14F034C44}" type="slidenum">
              <a:rPr lang="en-GB" smtClean="0"/>
              <a:t>‹#›</a:t>
            </a:fld>
            <a:endParaRPr lang="en-GB"/>
          </a:p>
        </p:txBody>
      </p:sp>
    </p:spTree>
    <p:extLst>
      <p:ext uri="{BB962C8B-B14F-4D97-AF65-F5344CB8AC3E}">
        <p14:creationId xmlns:p14="http://schemas.microsoft.com/office/powerpoint/2010/main" val="4146824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3DAA7-A17A-41F8-BC45-A3ACAD88CA0E}" type="datetimeFigureOut">
              <a:rPr lang="en-GB" smtClean="0"/>
              <a:t>12/07/2022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368C7-CA13-485C-9FCF-E618E0BFCEB8}" type="slidenum">
              <a:rPr lang="en-GB" smtClean="0"/>
              <a:t>‹#›</a:t>
            </a:fld>
            <a:endParaRPr lang="en-GB"/>
          </a:p>
        </p:txBody>
      </p:sp>
    </p:spTree>
    <p:extLst>
      <p:ext uri="{BB962C8B-B14F-4D97-AF65-F5344CB8AC3E}">
        <p14:creationId xmlns:p14="http://schemas.microsoft.com/office/powerpoint/2010/main" val="290711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6C368C7-CA13-485C-9FCF-E618E0BFCEB8}" type="slidenum">
              <a:rPr lang="en-GB" smtClean="0"/>
              <a:t>1</a:t>
            </a:fld>
            <a:endParaRPr lang="en-GB"/>
          </a:p>
        </p:txBody>
      </p:sp>
    </p:spTree>
    <p:extLst>
      <p:ext uri="{BB962C8B-B14F-4D97-AF65-F5344CB8AC3E}">
        <p14:creationId xmlns:p14="http://schemas.microsoft.com/office/powerpoint/2010/main" val="2198120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6C368C7-CA13-485C-9FCF-E618E0BFCEB8}" type="slidenum">
              <a:rPr lang="en-GB" smtClean="0"/>
              <a:t>4</a:t>
            </a:fld>
            <a:endParaRPr lang="en-GB"/>
          </a:p>
        </p:txBody>
      </p:sp>
    </p:spTree>
    <p:extLst>
      <p:ext uri="{BB962C8B-B14F-4D97-AF65-F5344CB8AC3E}">
        <p14:creationId xmlns:p14="http://schemas.microsoft.com/office/powerpoint/2010/main" val="3394164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6C368C7-CA13-485C-9FCF-E618E0BFCEB8}" type="slidenum">
              <a:rPr lang="en-GB" smtClean="0"/>
              <a:t>5</a:t>
            </a:fld>
            <a:endParaRPr lang="en-GB"/>
          </a:p>
        </p:txBody>
      </p:sp>
    </p:spTree>
    <p:extLst>
      <p:ext uri="{BB962C8B-B14F-4D97-AF65-F5344CB8AC3E}">
        <p14:creationId xmlns:p14="http://schemas.microsoft.com/office/powerpoint/2010/main" val="2686053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6C368C7-CA13-485C-9FCF-E618E0BFCEB8}" type="slidenum">
              <a:rPr lang="en-GB" smtClean="0"/>
              <a:t>6</a:t>
            </a:fld>
            <a:endParaRPr lang="en-GB"/>
          </a:p>
        </p:txBody>
      </p:sp>
    </p:spTree>
    <p:extLst>
      <p:ext uri="{BB962C8B-B14F-4D97-AF65-F5344CB8AC3E}">
        <p14:creationId xmlns:p14="http://schemas.microsoft.com/office/powerpoint/2010/main" val="1912686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6C368C7-CA13-485C-9FCF-E618E0BFCEB8}" type="slidenum">
              <a:rPr lang="en-GB" smtClean="0"/>
              <a:t>7</a:t>
            </a:fld>
            <a:endParaRPr lang="en-GB"/>
          </a:p>
        </p:txBody>
      </p:sp>
    </p:spTree>
    <p:extLst>
      <p:ext uri="{BB962C8B-B14F-4D97-AF65-F5344CB8AC3E}">
        <p14:creationId xmlns:p14="http://schemas.microsoft.com/office/powerpoint/2010/main" val="6504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6C368C7-CA13-485C-9FCF-E618E0BFCEB8}" type="slidenum">
              <a:rPr lang="en-GB" smtClean="0"/>
              <a:t>19</a:t>
            </a:fld>
            <a:endParaRPr lang="en-GB"/>
          </a:p>
        </p:txBody>
      </p:sp>
    </p:spTree>
    <p:extLst>
      <p:ext uri="{BB962C8B-B14F-4D97-AF65-F5344CB8AC3E}">
        <p14:creationId xmlns:p14="http://schemas.microsoft.com/office/powerpoint/2010/main" val="1715931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6C368C7-CA13-485C-9FCF-E618E0BFCEB8}" type="slidenum">
              <a:rPr lang="en-GB" smtClean="0"/>
              <a:t>24</a:t>
            </a:fld>
            <a:endParaRPr lang="en-GB"/>
          </a:p>
        </p:txBody>
      </p:sp>
    </p:spTree>
    <p:extLst>
      <p:ext uri="{BB962C8B-B14F-4D97-AF65-F5344CB8AC3E}">
        <p14:creationId xmlns:p14="http://schemas.microsoft.com/office/powerpoint/2010/main" val="3082550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6C368C7-CA13-485C-9FCF-E618E0BFCEB8}" type="slidenum">
              <a:rPr lang="en-GB" smtClean="0"/>
              <a:t>25</a:t>
            </a:fld>
            <a:endParaRPr lang="en-GB"/>
          </a:p>
        </p:txBody>
      </p:sp>
    </p:spTree>
    <p:extLst>
      <p:ext uri="{BB962C8B-B14F-4D97-AF65-F5344CB8AC3E}">
        <p14:creationId xmlns:p14="http://schemas.microsoft.com/office/powerpoint/2010/main" val="3640465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BC6A1F-7C91-40F9-A85B-23828D652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23" y="1"/>
            <a:ext cx="12279923" cy="6908800"/>
          </a:xfrm>
          <a:prstGeom prst="rect">
            <a:avLst/>
          </a:prstGeom>
        </p:spPr>
      </p:pic>
      <p:sp>
        <p:nvSpPr>
          <p:cNvPr id="2" name="Title 1">
            <a:extLst>
              <a:ext uri="{FF2B5EF4-FFF2-40B4-BE49-F238E27FC236}">
                <a16:creationId xmlns:a16="http://schemas.microsoft.com/office/drawing/2014/main" id="{60E36F73-90DF-493D-BB8A-3B9B9C0B4D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83E94C3-5CAD-4579-8D23-48E3846E0A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93A9115-E8E5-4ED1-AAC2-2C7522619AC9}"/>
              </a:ext>
            </a:extLst>
          </p:cNvPr>
          <p:cNvSpPr>
            <a:spLocks noGrp="1"/>
          </p:cNvSpPr>
          <p:nvPr>
            <p:ph type="dt" sz="half" idx="10"/>
          </p:nvPr>
        </p:nvSpPr>
        <p:spPr/>
        <p:txBody>
          <a:bodyPr/>
          <a:lstStyle/>
          <a:p>
            <a:fld id="{02733C40-1569-4CF5-BBF7-06F7388D0EC9}" type="datetimeFigureOut">
              <a:rPr lang="en-GB" smtClean="0"/>
              <a:t>12/07/2022</a:t>
            </a:fld>
            <a:endParaRPr lang="en-GB"/>
          </a:p>
        </p:txBody>
      </p:sp>
      <p:sp>
        <p:nvSpPr>
          <p:cNvPr id="5" name="Footer Placeholder 4">
            <a:extLst>
              <a:ext uri="{FF2B5EF4-FFF2-40B4-BE49-F238E27FC236}">
                <a16:creationId xmlns:a16="http://schemas.microsoft.com/office/drawing/2014/main" id="{FBB17648-EB48-4879-AEA4-3299076A0E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697229-3F6C-4AC6-B60F-4CF3FDF53C11}"/>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2097559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F8368B-A297-4532-8532-1530934350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908800"/>
          </a:xfrm>
          <a:prstGeom prst="rect">
            <a:avLst/>
          </a:prstGeom>
        </p:spPr>
      </p:pic>
      <p:sp>
        <p:nvSpPr>
          <p:cNvPr id="2" name="Title 1">
            <a:extLst>
              <a:ext uri="{FF2B5EF4-FFF2-40B4-BE49-F238E27FC236}">
                <a16:creationId xmlns:a16="http://schemas.microsoft.com/office/drawing/2014/main" id="{ABA839F5-707D-4541-9CA4-D46A9F4B9CA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7FE4D5-100A-43D7-BD1E-CCFFB3C0C1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BFFBB9-E6DE-4120-B778-429A199DB7AD}"/>
              </a:ext>
            </a:extLst>
          </p:cNvPr>
          <p:cNvSpPr>
            <a:spLocks noGrp="1"/>
          </p:cNvSpPr>
          <p:nvPr>
            <p:ph type="dt" sz="half" idx="10"/>
          </p:nvPr>
        </p:nvSpPr>
        <p:spPr/>
        <p:txBody>
          <a:bodyPr/>
          <a:lstStyle/>
          <a:p>
            <a:fld id="{02733C40-1569-4CF5-BBF7-06F7388D0EC9}" type="datetimeFigureOut">
              <a:rPr lang="en-GB" smtClean="0"/>
              <a:t>12/07/2022</a:t>
            </a:fld>
            <a:endParaRPr lang="en-GB"/>
          </a:p>
        </p:txBody>
      </p:sp>
      <p:sp>
        <p:nvSpPr>
          <p:cNvPr id="5" name="Footer Placeholder 4">
            <a:extLst>
              <a:ext uri="{FF2B5EF4-FFF2-40B4-BE49-F238E27FC236}">
                <a16:creationId xmlns:a16="http://schemas.microsoft.com/office/drawing/2014/main" id="{69470B66-0087-49B0-A0C1-87BE85617E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98BA4-56D7-42C3-87BB-E87E4BD402FA}"/>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306226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CF37EF-8027-4509-AC12-23AC82627C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908800"/>
          </a:xfrm>
          <a:prstGeom prst="rect">
            <a:avLst/>
          </a:prstGeom>
        </p:spPr>
      </p:pic>
      <p:sp>
        <p:nvSpPr>
          <p:cNvPr id="2" name="Vertical Title 1">
            <a:extLst>
              <a:ext uri="{FF2B5EF4-FFF2-40B4-BE49-F238E27FC236}">
                <a16:creationId xmlns:a16="http://schemas.microsoft.com/office/drawing/2014/main" id="{A6E9E848-4D33-4C63-AB7C-1D958586EF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77F973-2F95-44D8-9FD7-4E7329CFBB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8F3EB2-F80D-4567-9735-520019F5652E}"/>
              </a:ext>
            </a:extLst>
          </p:cNvPr>
          <p:cNvSpPr>
            <a:spLocks noGrp="1"/>
          </p:cNvSpPr>
          <p:nvPr>
            <p:ph type="dt" sz="half" idx="10"/>
          </p:nvPr>
        </p:nvSpPr>
        <p:spPr/>
        <p:txBody>
          <a:bodyPr/>
          <a:lstStyle/>
          <a:p>
            <a:fld id="{02733C40-1569-4CF5-BBF7-06F7388D0EC9}" type="datetimeFigureOut">
              <a:rPr lang="en-GB" smtClean="0"/>
              <a:t>12/07/2022</a:t>
            </a:fld>
            <a:endParaRPr lang="en-GB"/>
          </a:p>
        </p:txBody>
      </p:sp>
      <p:sp>
        <p:nvSpPr>
          <p:cNvPr id="5" name="Footer Placeholder 4">
            <a:extLst>
              <a:ext uri="{FF2B5EF4-FFF2-40B4-BE49-F238E27FC236}">
                <a16:creationId xmlns:a16="http://schemas.microsoft.com/office/drawing/2014/main" id="{16E0968D-C17E-4A1D-8CD7-D48CA6CBA8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B7B82F-8C33-49B8-84AA-91D34EB10CB6}"/>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327003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282727-4AEB-4FCF-9E92-7CEBF515F2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677" y="1"/>
            <a:ext cx="12332677" cy="6908800"/>
          </a:xfrm>
          <a:prstGeom prst="rect">
            <a:avLst/>
          </a:prstGeom>
        </p:spPr>
      </p:pic>
      <p:sp>
        <p:nvSpPr>
          <p:cNvPr id="2" name="Title 1">
            <a:extLst>
              <a:ext uri="{FF2B5EF4-FFF2-40B4-BE49-F238E27FC236}">
                <a16:creationId xmlns:a16="http://schemas.microsoft.com/office/drawing/2014/main" id="{C1C4FE4A-A808-4495-83B0-57ABDFC81F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32DE16-4D5C-4ECD-BE00-7D6E27F85F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779EC9-CCF5-4308-9028-B086C3ED9CCF}"/>
              </a:ext>
            </a:extLst>
          </p:cNvPr>
          <p:cNvSpPr>
            <a:spLocks noGrp="1"/>
          </p:cNvSpPr>
          <p:nvPr>
            <p:ph type="dt" sz="half" idx="10"/>
          </p:nvPr>
        </p:nvSpPr>
        <p:spPr/>
        <p:txBody>
          <a:bodyPr/>
          <a:lstStyle/>
          <a:p>
            <a:fld id="{02733C40-1569-4CF5-BBF7-06F7388D0EC9}" type="datetimeFigureOut">
              <a:rPr lang="en-GB" smtClean="0"/>
              <a:t>12/07/2022</a:t>
            </a:fld>
            <a:endParaRPr lang="en-GB"/>
          </a:p>
        </p:txBody>
      </p:sp>
      <p:sp>
        <p:nvSpPr>
          <p:cNvPr id="5" name="Footer Placeholder 4">
            <a:extLst>
              <a:ext uri="{FF2B5EF4-FFF2-40B4-BE49-F238E27FC236}">
                <a16:creationId xmlns:a16="http://schemas.microsoft.com/office/drawing/2014/main" id="{47D2F463-17CB-4260-994C-330E7418D1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1808F7-4B83-4D78-B65B-97FF665096A7}"/>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58099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F6ED71-0906-4B4F-8DA5-2B6A2AC390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37" y="1"/>
            <a:ext cx="12262338" cy="6908800"/>
          </a:xfrm>
          <a:prstGeom prst="rect">
            <a:avLst/>
          </a:prstGeom>
        </p:spPr>
      </p:pic>
      <p:sp>
        <p:nvSpPr>
          <p:cNvPr id="2" name="Title 1">
            <a:extLst>
              <a:ext uri="{FF2B5EF4-FFF2-40B4-BE49-F238E27FC236}">
                <a16:creationId xmlns:a16="http://schemas.microsoft.com/office/drawing/2014/main" id="{615AE07E-963C-4F14-A4ED-FA3B13FABC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495FD4-F77C-4861-96B3-3D1258A431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EFFE2D-5742-4360-B5EB-0F34BC06113F}"/>
              </a:ext>
            </a:extLst>
          </p:cNvPr>
          <p:cNvSpPr>
            <a:spLocks noGrp="1"/>
          </p:cNvSpPr>
          <p:nvPr>
            <p:ph type="dt" sz="half" idx="10"/>
          </p:nvPr>
        </p:nvSpPr>
        <p:spPr/>
        <p:txBody>
          <a:bodyPr/>
          <a:lstStyle/>
          <a:p>
            <a:fld id="{02733C40-1569-4CF5-BBF7-06F7388D0EC9}" type="datetimeFigureOut">
              <a:rPr lang="en-GB" smtClean="0"/>
              <a:t>12/07/2022</a:t>
            </a:fld>
            <a:endParaRPr lang="en-GB"/>
          </a:p>
        </p:txBody>
      </p:sp>
      <p:sp>
        <p:nvSpPr>
          <p:cNvPr id="5" name="Footer Placeholder 4">
            <a:extLst>
              <a:ext uri="{FF2B5EF4-FFF2-40B4-BE49-F238E27FC236}">
                <a16:creationId xmlns:a16="http://schemas.microsoft.com/office/drawing/2014/main" id="{8D5FE102-C24B-4CE8-BD4F-58FF335047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78D473-1714-4E28-9A50-B37D9F45D8C2}"/>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158335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D018A4-FEA7-470B-883D-6FC5C5DE6A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23" y="1"/>
            <a:ext cx="12279923" cy="6908800"/>
          </a:xfrm>
          <a:prstGeom prst="rect">
            <a:avLst/>
          </a:prstGeom>
        </p:spPr>
      </p:pic>
      <p:sp>
        <p:nvSpPr>
          <p:cNvPr id="2" name="Title 1">
            <a:extLst>
              <a:ext uri="{FF2B5EF4-FFF2-40B4-BE49-F238E27FC236}">
                <a16:creationId xmlns:a16="http://schemas.microsoft.com/office/drawing/2014/main" id="{7BD09B9B-3206-46D4-A60F-B2A55D1D2D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B59E23-4F75-4130-90CA-B7E8FE8579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239823-93E4-4516-BB70-135B68FE4A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6FE65E-B149-4495-8DC4-BAEAE322A5F8}"/>
              </a:ext>
            </a:extLst>
          </p:cNvPr>
          <p:cNvSpPr>
            <a:spLocks noGrp="1"/>
          </p:cNvSpPr>
          <p:nvPr>
            <p:ph type="dt" sz="half" idx="10"/>
          </p:nvPr>
        </p:nvSpPr>
        <p:spPr/>
        <p:txBody>
          <a:bodyPr/>
          <a:lstStyle/>
          <a:p>
            <a:fld id="{02733C40-1569-4CF5-BBF7-06F7388D0EC9}" type="datetimeFigureOut">
              <a:rPr lang="en-GB" smtClean="0"/>
              <a:t>12/07/2022</a:t>
            </a:fld>
            <a:endParaRPr lang="en-GB"/>
          </a:p>
        </p:txBody>
      </p:sp>
      <p:sp>
        <p:nvSpPr>
          <p:cNvPr id="6" name="Footer Placeholder 5">
            <a:extLst>
              <a:ext uri="{FF2B5EF4-FFF2-40B4-BE49-F238E27FC236}">
                <a16:creationId xmlns:a16="http://schemas.microsoft.com/office/drawing/2014/main" id="{53A18E42-170D-4846-9C96-F88D061AED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12059C-2C3D-4A1E-8AA7-FFFF2C36BF27}"/>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333466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5E407C-A6A3-474B-809B-A2BD70AD17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23" y="1"/>
            <a:ext cx="12279923" cy="6908800"/>
          </a:xfrm>
          <a:prstGeom prst="rect">
            <a:avLst/>
          </a:prstGeom>
        </p:spPr>
      </p:pic>
      <p:sp>
        <p:nvSpPr>
          <p:cNvPr id="2" name="Title 1">
            <a:extLst>
              <a:ext uri="{FF2B5EF4-FFF2-40B4-BE49-F238E27FC236}">
                <a16:creationId xmlns:a16="http://schemas.microsoft.com/office/drawing/2014/main" id="{D1926173-4E7D-4D15-A4EE-71695DA2085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97F803-396E-4F68-BDE9-F6E5C006C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DA62F6-45B0-43E9-A43F-6E06839032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4AF787-6BE2-4736-9656-BAA394F94A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FDEE3C-556B-4925-9779-FE809CD472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BC824D-E26E-4141-B827-402AB6BC768F}"/>
              </a:ext>
            </a:extLst>
          </p:cNvPr>
          <p:cNvSpPr>
            <a:spLocks noGrp="1"/>
          </p:cNvSpPr>
          <p:nvPr>
            <p:ph type="dt" sz="half" idx="10"/>
          </p:nvPr>
        </p:nvSpPr>
        <p:spPr/>
        <p:txBody>
          <a:bodyPr/>
          <a:lstStyle/>
          <a:p>
            <a:fld id="{02733C40-1569-4CF5-BBF7-06F7388D0EC9}" type="datetimeFigureOut">
              <a:rPr lang="en-GB" smtClean="0"/>
              <a:t>12/07/2022</a:t>
            </a:fld>
            <a:endParaRPr lang="en-GB"/>
          </a:p>
        </p:txBody>
      </p:sp>
      <p:sp>
        <p:nvSpPr>
          <p:cNvPr id="8" name="Footer Placeholder 7">
            <a:extLst>
              <a:ext uri="{FF2B5EF4-FFF2-40B4-BE49-F238E27FC236}">
                <a16:creationId xmlns:a16="http://schemas.microsoft.com/office/drawing/2014/main" id="{BF28771D-948F-4C68-83A0-4627C987F3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65D254-362E-4EE0-9CC6-2558AC7F5663}"/>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310389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260993-71BA-4F65-B926-9D60D78CF5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908800"/>
          </a:xfrm>
          <a:prstGeom prst="rect">
            <a:avLst/>
          </a:prstGeom>
        </p:spPr>
      </p:pic>
      <p:sp>
        <p:nvSpPr>
          <p:cNvPr id="2" name="Title 1">
            <a:extLst>
              <a:ext uri="{FF2B5EF4-FFF2-40B4-BE49-F238E27FC236}">
                <a16:creationId xmlns:a16="http://schemas.microsoft.com/office/drawing/2014/main" id="{427BBECC-33C6-4EC3-BC22-68E5AF08BD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0098D9-5956-4762-95A7-6131965190D4}"/>
              </a:ext>
            </a:extLst>
          </p:cNvPr>
          <p:cNvSpPr>
            <a:spLocks noGrp="1"/>
          </p:cNvSpPr>
          <p:nvPr>
            <p:ph type="dt" sz="half" idx="10"/>
          </p:nvPr>
        </p:nvSpPr>
        <p:spPr/>
        <p:txBody>
          <a:bodyPr/>
          <a:lstStyle/>
          <a:p>
            <a:fld id="{02733C40-1569-4CF5-BBF7-06F7388D0EC9}" type="datetimeFigureOut">
              <a:rPr lang="en-GB" smtClean="0"/>
              <a:t>12/07/2022</a:t>
            </a:fld>
            <a:endParaRPr lang="en-GB"/>
          </a:p>
        </p:txBody>
      </p:sp>
      <p:sp>
        <p:nvSpPr>
          <p:cNvPr id="4" name="Footer Placeholder 3">
            <a:extLst>
              <a:ext uri="{FF2B5EF4-FFF2-40B4-BE49-F238E27FC236}">
                <a16:creationId xmlns:a16="http://schemas.microsoft.com/office/drawing/2014/main" id="{E3450BC3-7457-451D-A8DC-FF11DC0925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521AC9-E381-4572-9445-60BE65B43803}"/>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6896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3B17FE-66BF-4EDC-A9DE-29896F6B09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908800"/>
          </a:xfrm>
          <a:prstGeom prst="rect">
            <a:avLst/>
          </a:prstGeom>
        </p:spPr>
      </p:pic>
      <p:sp>
        <p:nvSpPr>
          <p:cNvPr id="2" name="Date Placeholder 1">
            <a:extLst>
              <a:ext uri="{FF2B5EF4-FFF2-40B4-BE49-F238E27FC236}">
                <a16:creationId xmlns:a16="http://schemas.microsoft.com/office/drawing/2014/main" id="{8E45E7D0-D5F8-465D-947E-201BE28FF682}"/>
              </a:ext>
            </a:extLst>
          </p:cNvPr>
          <p:cNvSpPr>
            <a:spLocks noGrp="1"/>
          </p:cNvSpPr>
          <p:nvPr>
            <p:ph type="dt" sz="half" idx="10"/>
          </p:nvPr>
        </p:nvSpPr>
        <p:spPr/>
        <p:txBody>
          <a:bodyPr/>
          <a:lstStyle/>
          <a:p>
            <a:fld id="{02733C40-1569-4CF5-BBF7-06F7388D0EC9}" type="datetimeFigureOut">
              <a:rPr lang="en-GB" smtClean="0"/>
              <a:t>12/07/2022</a:t>
            </a:fld>
            <a:endParaRPr lang="en-GB"/>
          </a:p>
        </p:txBody>
      </p:sp>
      <p:sp>
        <p:nvSpPr>
          <p:cNvPr id="3" name="Footer Placeholder 2">
            <a:extLst>
              <a:ext uri="{FF2B5EF4-FFF2-40B4-BE49-F238E27FC236}">
                <a16:creationId xmlns:a16="http://schemas.microsoft.com/office/drawing/2014/main" id="{F564F087-A647-444F-BF63-41C5E162C99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99C78-908A-48DD-AAFE-7E85E080FE7B}"/>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3769757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1429DA-7F26-4921-8142-64B080C75D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908800"/>
          </a:xfrm>
          <a:prstGeom prst="rect">
            <a:avLst/>
          </a:prstGeom>
        </p:spPr>
      </p:pic>
      <p:sp>
        <p:nvSpPr>
          <p:cNvPr id="2" name="Title 1">
            <a:extLst>
              <a:ext uri="{FF2B5EF4-FFF2-40B4-BE49-F238E27FC236}">
                <a16:creationId xmlns:a16="http://schemas.microsoft.com/office/drawing/2014/main" id="{53F66489-F129-4E77-8B3A-ADD20BBDFF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2B9E8D-1647-434A-9F96-442ED513D8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B7ABA1-CA3A-4704-A646-40B7662E2A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72A6B6-0C6A-4B5B-A366-BFB94E53DDF7}"/>
              </a:ext>
            </a:extLst>
          </p:cNvPr>
          <p:cNvSpPr>
            <a:spLocks noGrp="1"/>
          </p:cNvSpPr>
          <p:nvPr>
            <p:ph type="dt" sz="half" idx="10"/>
          </p:nvPr>
        </p:nvSpPr>
        <p:spPr/>
        <p:txBody>
          <a:bodyPr/>
          <a:lstStyle/>
          <a:p>
            <a:fld id="{02733C40-1569-4CF5-BBF7-06F7388D0EC9}" type="datetimeFigureOut">
              <a:rPr lang="en-GB" smtClean="0"/>
              <a:t>12/07/2022</a:t>
            </a:fld>
            <a:endParaRPr lang="en-GB"/>
          </a:p>
        </p:txBody>
      </p:sp>
      <p:sp>
        <p:nvSpPr>
          <p:cNvPr id="6" name="Footer Placeholder 5">
            <a:extLst>
              <a:ext uri="{FF2B5EF4-FFF2-40B4-BE49-F238E27FC236}">
                <a16:creationId xmlns:a16="http://schemas.microsoft.com/office/drawing/2014/main" id="{CFAA170C-820D-4594-B11A-6114195AF7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840A2F-2326-4D3A-A65C-7452DB1F8890}"/>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2353233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8DE1F7-E806-4F8C-BC18-B550375FB6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908800"/>
          </a:xfrm>
          <a:prstGeom prst="rect">
            <a:avLst/>
          </a:prstGeom>
        </p:spPr>
      </p:pic>
      <p:sp>
        <p:nvSpPr>
          <p:cNvPr id="2" name="Title 1">
            <a:extLst>
              <a:ext uri="{FF2B5EF4-FFF2-40B4-BE49-F238E27FC236}">
                <a16:creationId xmlns:a16="http://schemas.microsoft.com/office/drawing/2014/main" id="{07A3D4B2-BD3A-4E28-BDF0-DEA4908390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48A915-7065-4B8E-8901-77DBFAC1C8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1FFFDD-D966-4518-9271-AAD0720CF2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09D9CB-9CDF-45B8-95D1-128722A0708C}"/>
              </a:ext>
            </a:extLst>
          </p:cNvPr>
          <p:cNvSpPr>
            <a:spLocks noGrp="1"/>
          </p:cNvSpPr>
          <p:nvPr>
            <p:ph type="dt" sz="half" idx="10"/>
          </p:nvPr>
        </p:nvSpPr>
        <p:spPr/>
        <p:txBody>
          <a:bodyPr/>
          <a:lstStyle/>
          <a:p>
            <a:fld id="{02733C40-1569-4CF5-BBF7-06F7388D0EC9}" type="datetimeFigureOut">
              <a:rPr lang="en-GB" smtClean="0"/>
              <a:t>12/07/2022</a:t>
            </a:fld>
            <a:endParaRPr lang="en-GB"/>
          </a:p>
        </p:txBody>
      </p:sp>
      <p:sp>
        <p:nvSpPr>
          <p:cNvPr id="6" name="Footer Placeholder 5">
            <a:extLst>
              <a:ext uri="{FF2B5EF4-FFF2-40B4-BE49-F238E27FC236}">
                <a16:creationId xmlns:a16="http://schemas.microsoft.com/office/drawing/2014/main" id="{E200A4AB-2670-4CD2-977B-3AB5776B64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CBFFBF-082E-4904-ABDC-2F0BAC97468C}"/>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1208275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AA599-88FB-4DB7-81FD-1EFFB68E93B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7923" y="1"/>
            <a:ext cx="12279923" cy="6908800"/>
          </a:xfrm>
          <a:prstGeom prst="rect">
            <a:avLst/>
          </a:prstGeom>
        </p:spPr>
      </p:pic>
      <p:sp>
        <p:nvSpPr>
          <p:cNvPr id="2" name="Title Placeholder 1">
            <a:extLst>
              <a:ext uri="{FF2B5EF4-FFF2-40B4-BE49-F238E27FC236}">
                <a16:creationId xmlns:a16="http://schemas.microsoft.com/office/drawing/2014/main" id="{4C9B898E-5F73-4FFD-B520-27A493429F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2090B1-8321-4B05-B87C-803CA51374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732224-0840-4630-8462-45631DDF5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33C40-1569-4CF5-BBF7-06F7388D0EC9}" type="datetimeFigureOut">
              <a:rPr lang="en-GB" smtClean="0"/>
              <a:t>12/07/2022</a:t>
            </a:fld>
            <a:endParaRPr lang="en-GB"/>
          </a:p>
        </p:txBody>
      </p:sp>
      <p:sp>
        <p:nvSpPr>
          <p:cNvPr id="5" name="Footer Placeholder 4">
            <a:extLst>
              <a:ext uri="{FF2B5EF4-FFF2-40B4-BE49-F238E27FC236}">
                <a16:creationId xmlns:a16="http://schemas.microsoft.com/office/drawing/2014/main" id="{90EC71B0-EF18-4A58-B84E-A4D4AE1A08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B1A0573-DE36-4B44-B644-22D8D06F00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622FF-E177-4214-B64D-CB03D78C3FD2}" type="slidenum">
              <a:rPr lang="en-GB" smtClean="0"/>
              <a:t>‹#›</a:t>
            </a:fld>
            <a:endParaRPr lang="en-GB"/>
          </a:p>
        </p:txBody>
      </p:sp>
    </p:spTree>
    <p:extLst>
      <p:ext uri="{BB962C8B-B14F-4D97-AF65-F5344CB8AC3E}">
        <p14:creationId xmlns:p14="http://schemas.microsoft.com/office/powerpoint/2010/main" val="261491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oK1v0tGsHxo&amp;t=202s&amp;ab_channel=InternetMatte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r7KOp56oNO8&amp;t=104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funE9tCVu3w&amp;t=4s&amp;ab_channel=UKSaferInternetCentr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pegi.inf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pegi.info/"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nternetmatters.org/parental-controls/gaming-consol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internetmatters.org/issues/cyberbully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internetmatters.org/resources/apps-guide/social-networking-and-messaging-apps/#popular-social-app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84ADEDF-2BAF-4268-9403-15ED31504111}"/>
              </a:ext>
            </a:extLst>
          </p:cNvPr>
          <p:cNvSpPr>
            <a:spLocks noGrp="1"/>
          </p:cNvSpPr>
          <p:nvPr>
            <p:ph type="ctrTitle"/>
          </p:nvPr>
        </p:nvSpPr>
        <p:spPr>
          <a:xfrm>
            <a:off x="1524000" y="1122363"/>
            <a:ext cx="9144000" cy="2387600"/>
          </a:xfrm>
        </p:spPr>
        <p:txBody>
          <a:bodyPr/>
          <a:lstStyle/>
          <a:p>
            <a:endParaRPr lang="en-GB"/>
          </a:p>
        </p:txBody>
      </p:sp>
      <p:sp>
        <p:nvSpPr>
          <p:cNvPr id="9" name="Subtitle 8">
            <a:extLst>
              <a:ext uri="{FF2B5EF4-FFF2-40B4-BE49-F238E27FC236}">
                <a16:creationId xmlns:a16="http://schemas.microsoft.com/office/drawing/2014/main" id="{F5C21314-3C66-4A2B-8A29-F78F40865E99}"/>
              </a:ext>
            </a:extLst>
          </p:cNvPr>
          <p:cNvSpPr>
            <a:spLocks noGrp="1"/>
          </p:cNvSpPr>
          <p:nvPr>
            <p:ph type="subTitle" idx="1"/>
          </p:nvPr>
        </p:nvSpPr>
        <p:spPr>
          <a:xfrm>
            <a:off x="1524000" y="3602038"/>
            <a:ext cx="9144000" cy="1655762"/>
          </a:xfrm>
        </p:spPr>
        <p:txBody>
          <a:bodyPr/>
          <a:lstStyle/>
          <a:p>
            <a:endParaRPr lang="en-GB"/>
          </a:p>
        </p:txBody>
      </p:sp>
      <p:pic>
        <p:nvPicPr>
          <p:cNvPr id="11" name="Picture 10" descr="A picture containing table, person, sitting, indoor&#10;&#10;Description generated with very high confidence">
            <a:extLst>
              <a:ext uri="{FF2B5EF4-FFF2-40B4-BE49-F238E27FC236}">
                <a16:creationId xmlns:a16="http://schemas.microsoft.com/office/drawing/2014/main" id="{4E5DF119-3226-4FF8-A222-C8A7D66BE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08" y="0"/>
            <a:ext cx="12392758" cy="8220590"/>
          </a:xfrm>
          <a:prstGeom prst="rect">
            <a:avLst/>
          </a:prstGeom>
        </p:spPr>
      </p:pic>
      <p:grpSp>
        <p:nvGrpSpPr>
          <p:cNvPr id="21" name="Group 20">
            <a:extLst>
              <a:ext uri="{FF2B5EF4-FFF2-40B4-BE49-F238E27FC236}">
                <a16:creationId xmlns:a16="http://schemas.microsoft.com/office/drawing/2014/main" id="{D1FBD2A0-8D04-46C7-8BA7-7C07464E3B63}"/>
              </a:ext>
            </a:extLst>
          </p:cNvPr>
          <p:cNvGrpSpPr/>
          <p:nvPr/>
        </p:nvGrpSpPr>
        <p:grpSpPr>
          <a:xfrm>
            <a:off x="392508" y="3345685"/>
            <a:ext cx="10927079" cy="3672840"/>
            <a:chOff x="1036321" y="4036151"/>
            <a:chExt cx="10927079" cy="3672840"/>
          </a:xfrm>
        </p:grpSpPr>
        <p:sp>
          <p:nvSpPr>
            <p:cNvPr id="17" name="Rectangle 16">
              <a:extLst>
                <a:ext uri="{FF2B5EF4-FFF2-40B4-BE49-F238E27FC236}">
                  <a16:creationId xmlns:a16="http://schemas.microsoft.com/office/drawing/2014/main" id="{278B8661-3A31-4786-89EF-082D273F596D}"/>
                </a:ext>
              </a:extLst>
            </p:cNvPr>
            <p:cNvSpPr/>
            <p:nvPr/>
          </p:nvSpPr>
          <p:spPr>
            <a:xfrm>
              <a:off x="1036321" y="4036151"/>
              <a:ext cx="10927079" cy="3672840"/>
            </a:xfrm>
            <a:prstGeom prst="rect">
              <a:avLst/>
            </a:prstGeom>
            <a:solidFill>
              <a:srgbClr val="4E9D2D">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solidFill>
                    <a:schemeClr val="bg1"/>
                  </a:solidFill>
                  <a:latin typeface="Museo Sans 500" panose="02000000000000000000" pitchFamily="50" charset="0"/>
                  <a:cs typeface="Arial" panose="020B0604020202020204" pitchFamily="34" charset="0"/>
                </a:rPr>
                <a:t>Online Safety Workshop for Parents</a:t>
              </a:r>
            </a:p>
          </p:txBody>
        </p:sp>
        <p:pic>
          <p:nvPicPr>
            <p:cNvPr id="20" name="Picture 19" descr="A close up of a sign&#10;&#10;Description generated with high confidence">
              <a:extLst>
                <a:ext uri="{FF2B5EF4-FFF2-40B4-BE49-F238E27FC236}">
                  <a16:creationId xmlns:a16="http://schemas.microsoft.com/office/drawing/2014/main" id="{63809E46-26E5-41C2-9931-78FA5E29087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99348" y="6487342"/>
              <a:ext cx="1676402" cy="1143702"/>
            </a:xfrm>
            <a:prstGeom prst="rect">
              <a:avLst/>
            </a:prstGeom>
          </p:spPr>
        </p:pic>
        <p:pic>
          <p:nvPicPr>
            <p:cNvPr id="15" name="Picture 14" descr="A close up of a sign&#10;&#10;Description generated with very high confidence">
              <a:extLst>
                <a:ext uri="{FF2B5EF4-FFF2-40B4-BE49-F238E27FC236}">
                  <a16:creationId xmlns:a16="http://schemas.microsoft.com/office/drawing/2014/main" id="{0ACCE3DC-F631-4893-B153-A03924E4BD2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80160" y="6487342"/>
              <a:ext cx="1676400" cy="1143701"/>
            </a:xfrm>
            <a:prstGeom prst="rect">
              <a:avLst/>
            </a:prstGeom>
          </p:spPr>
        </p:pic>
      </p:grpSp>
    </p:spTree>
    <p:extLst>
      <p:ext uri="{BB962C8B-B14F-4D97-AF65-F5344CB8AC3E}">
        <p14:creationId xmlns:p14="http://schemas.microsoft.com/office/powerpoint/2010/main" val="2242083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9FC1-7CB5-4501-9DE1-E7ABA1B73C42}"/>
              </a:ext>
            </a:extLst>
          </p:cNvPr>
          <p:cNvSpPr>
            <a:spLocks noGrp="1"/>
          </p:cNvSpPr>
          <p:nvPr>
            <p:ph type="title"/>
          </p:nvPr>
        </p:nvSpPr>
        <p:spPr/>
        <p:txBody>
          <a:bodyPr/>
          <a:lstStyle/>
          <a:p>
            <a:r>
              <a:rPr lang="en-US"/>
              <a:t>What are the potential risks of social messaging apps to young people?</a:t>
            </a:r>
            <a:endParaRPr lang="en-GB"/>
          </a:p>
        </p:txBody>
      </p:sp>
      <p:sp>
        <p:nvSpPr>
          <p:cNvPr id="3" name="Content Placeholder 2">
            <a:extLst>
              <a:ext uri="{FF2B5EF4-FFF2-40B4-BE49-F238E27FC236}">
                <a16:creationId xmlns:a16="http://schemas.microsoft.com/office/drawing/2014/main" id="{9C272733-72F6-4FBA-BC11-E23AEE654B88}"/>
              </a:ext>
            </a:extLst>
          </p:cNvPr>
          <p:cNvSpPr>
            <a:spLocks noGrp="1"/>
          </p:cNvSpPr>
          <p:nvPr>
            <p:ph idx="1"/>
          </p:nvPr>
        </p:nvSpPr>
        <p:spPr>
          <a:xfrm>
            <a:off x="838200" y="1690688"/>
            <a:ext cx="10515600" cy="4503635"/>
          </a:xfrm>
        </p:spPr>
        <p:txBody>
          <a:bodyPr>
            <a:normAutofit fontScale="92500" lnSpcReduction="20000"/>
          </a:bodyPr>
          <a:lstStyle/>
          <a:p>
            <a:r>
              <a:rPr lang="en-US" b="1">
                <a:latin typeface="Museo Sans 100" panose="02000000000000000000" pitchFamily="50" charset="0"/>
              </a:rPr>
              <a:t>Sharing information -</a:t>
            </a:r>
            <a:r>
              <a:rPr lang="en-US">
                <a:latin typeface="Museo Sans 100" panose="02000000000000000000" pitchFamily="50" charset="0"/>
              </a:rPr>
              <a:t> Many apps work on the basis of identity or </a:t>
            </a:r>
            <a:r>
              <a:rPr lang="en-US" b="1">
                <a:latin typeface="Museo Sans 100" panose="02000000000000000000" pitchFamily="50" charset="0"/>
              </a:rPr>
              <a:t>phone number information</a:t>
            </a:r>
            <a:r>
              <a:rPr lang="en-US">
                <a:latin typeface="Museo Sans 100" panose="02000000000000000000" pitchFamily="50" charset="0"/>
              </a:rPr>
              <a:t>. In many cases apps don’t always let you know that this information is being used, meaning children could be sharing  personal information. </a:t>
            </a:r>
          </a:p>
          <a:p>
            <a:endParaRPr lang="en-US">
              <a:latin typeface="Museo Sans 100" panose="02000000000000000000" pitchFamily="50" charset="0"/>
            </a:endParaRPr>
          </a:p>
          <a:p>
            <a:r>
              <a:rPr lang="en-US" b="1">
                <a:latin typeface="Museo Sans 100" panose="02000000000000000000" pitchFamily="50" charset="0"/>
              </a:rPr>
              <a:t>Cyberbullying</a:t>
            </a:r>
            <a:r>
              <a:rPr lang="en-US">
                <a:latin typeface="Museo Sans 100" panose="02000000000000000000" pitchFamily="50" charset="0"/>
              </a:rPr>
              <a:t> - Smartphones allow people to take photos and share them instantly on their social networks. This can make young people vulnerable to instances of cyberbullying. </a:t>
            </a:r>
          </a:p>
          <a:p>
            <a:endParaRPr lang="en-US">
              <a:latin typeface="Museo Sans 100" panose="02000000000000000000" pitchFamily="50" charset="0"/>
            </a:endParaRPr>
          </a:p>
          <a:p>
            <a:r>
              <a:rPr lang="en-US" b="1">
                <a:latin typeface="Museo Sans 100" panose="02000000000000000000" pitchFamily="50" charset="0"/>
              </a:rPr>
              <a:t>Distortion of Body image - </a:t>
            </a:r>
            <a:r>
              <a:rPr lang="en-US">
                <a:latin typeface="Museo Sans 100" panose="02000000000000000000" pitchFamily="50" charset="0"/>
              </a:rPr>
              <a:t>With the rise in popularity of </a:t>
            </a:r>
            <a:r>
              <a:rPr lang="en-US" err="1">
                <a:latin typeface="Museo Sans 100" panose="02000000000000000000" pitchFamily="50" charset="0"/>
              </a:rPr>
              <a:t>photosharing</a:t>
            </a:r>
            <a:r>
              <a:rPr lang="en-US">
                <a:latin typeface="Museo Sans 100" panose="02000000000000000000" pitchFamily="50" charset="0"/>
              </a:rPr>
              <a:t> apps such as Snapchat and Instagram children  increasingly feel under pressure to conform so, it’s  important to talk about this and help children develop a critical thinking to  question what they see online.</a:t>
            </a:r>
          </a:p>
        </p:txBody>
      </p:sp>
    </p:spTree>
    <p:extLst>
      <p:ext uri="{BB962C8B-B14F-4D97-AF65-F5344CB8AC3E}">
        <p14:creationId xmlns:p14="http://schemas.microsoft.com/office/powerpoint/2010/main" val="128468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FD9E2-A131-4D8C-B905-A3E29DD2C9A2}"/>
              </a:ext>
            </a:extLst>
          </p:cNvPr>
          <p:cNvSpPr>
            <a:spLocks noGrp="1"/>
          </p:cNvSpPr>
          <p:nvPr>
            <p:ph type="title"/>
          </p:nvPr>
        </p:nvSpPr>
        <p:spPr>
          <a:xfrm>
            <a:off x="838200" y="18255"/>
            <a:ext cx="10515600" cy="1325563"/>
          </a:xfrm>
        </p:spPr>
        <p:txBody>
          <a:bodyPr/>
          <a:lstStyle/>
          <a:p>
            <a:pPr algn="ctr"/>
            <a:r>
              <a:rPr lang="en-GB" b="1" u="sng">
                <a:latin typeface="Museo Sans 100" panose="02000000000000000000" pitchFamily="50" charset="0"/>
              </a:rPr>
              <a:t>What Can we Do to Help?</a:t>
            </a:r>
          </a:p>
        </p:txBody>
      </p:sp>
      <p:sp>
        <p:nvSpPr>
          <p:cNvPr id="3" name="Content Placeholder 2">
            <a:extLst>
              <a:ext uri="{FF2B5EF4-FFF2-40B4-BE49-F238E27FC236}">
                <a16:creationId xmlns:a16="http://schemas.microsoft.com/office/drawing/2014/main" id="{69757A6B-A2F5-4141-97E1-CC993829C4E9}"/>
              </a:ext>
            </a:extLst>
          </p:cNvPr>
          <p:cNvSpPr>
            <a:spLocks noGrp="1"/>
          </p:cNvSpPr>
          <p:nvPr>
            <p:ph idx="1"/>
          </p:nvPr>
        </p:nvSpPr>
        <p:spPr>
          <a:xfrm>
            <a:off x="351504" y="1253331"/>
            <a:ext cx="10515600" cy="4734514"/>
          </a:xfrm>
        </p:spPr>
        <p:txBody>
          <a:bodyPr>
            <a:normAutofit fontScale="85000" lnSpcReduction="20000"/>
          </a:bodyPr>
          <a:lstStyle/>
          <a:p>
            <a:r>
              <a:rPr lang="en-GB">
                <a:latin typeface="Museo Sans 100" panose="02000000000000000000" pitchFamily="50" charset="0"/>
              </a:rPr>
              <a:t>Engage with your children when they are using devices – explore new apps together</a:t>
            </a:r>
          </a:p>
          <a:p>
            <a:endParaRPr lang="en-GB">
              <a:latin typeface="Museo Sans 100" panose="02000000000000000000" pitchFamily="50" charset="0"/>
            </a:endParaRPr>
          </a:p>
          <a:p>
            <a:r>
              <a:rPr lang="en-GB">
                <a:latin typeface="Museo Sans 100" panose="02000000000000000000" pitchFamily="50" charset="0"/>
              </a:rPr>
              <a:t>Set clear boundaries (e.g. phone-free zones) and be consistent with these</a:t>
            </a:r>
          </a:p>
          <a:p>
            <a:endParaRPr lang="en-GB">
              <a:latin typeface="Museo Sans 100" panose="02000000000000000000" pitchFamily="50" charset="0"/>
            </a:endParaRPr>
          </a:p>
          <a:p>
            <a:r>
              <a:rPr lang="en-GB">
                <a:latin typeface="Museo Sans 100" panose="02000000000000000000" pitchFamily="50" charset="0"/>
              </a:rPr>
              <a:t>Encourage them to talk to a trusted adult if they ever have an issue</a:t>
            </a:r>
          </a:p>
          <a:p>
            <a:endParaRPr lang="en-GB">
              <a:latin typeface="Museo Sans 100" panose="02000000000000000000" pitchFamily="50" charset="0"/>
            </a:endParaRPr>
          </a:p>
          <a:p>
            <a:r>
              <a:rPr lang="en-GB">
                <a:latin typeface="Museo Sans 100" panose="02000000000000000000" pitchFamily="50" charset="0"/>
              </a:rPr>
              <a:t>With primary school children, you should know their account details: let them know from the start that you will be regularly monitoring their devices to ensure they are safe </a:t>
            </a:r>
          </a:p>
          <a:p>
            <a:endParaRPr lang="en-GB">
              <a:latin typeface="Museo Sans 100" panose="02000000000000000000" pitchFamily="50" charset="0"/>
            </a:endParaRPr>
          </a:p>
          <a:p>
            <a:r>
              <a:rPr lang="en-GB">
                <a:latin typeface="Museo Sans 100" panose="02000000000000000000" pitchFamily="50" charset="0"/>
              </a:rPr>
              <a:t>Use the guides for parental settings (please be mindful that when apps are updated, privacy settings are often reset, so do not forget to check these regularly).</a:t>
            </a:r>
          </a:p>
          <a:p>
            <a:pPr marL="0" indent="0">
              <a:buNone/>
            </a:pPr>
            <a:endParaRPr lang="en-GB">
              <a:latin typeface="Museo Sans 100" panose="02000000000000000000" pitchFamily="50" charset="0"/>
            </a:endParaRPr>
          </a:p>
          <a:p>
            <a:endParaRPr lang="en-GB">
              <a:latin typeface="Museo Sans 100" panose="02000000000000000000" pitchFamily="50" charset="0"/>
            </a:endParaRPr>
          </a:p>
        </p:txBody>
      </p:sp>
    </p:spTree>
    <p:extLst>
      <p:ext uri="{BB962C8B-B14F-4D97-AF65-F5344CB8AC3E}">
        <p14:creationId xmlns:p14="http://schemas.microsoft.com/office/powerpoint/2010/main" val="150243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E60DC8-E479-4284-A335-B8D80E815228}"/>
              </a:ext>
            </a:extLst>
          </p:cNvPr>
          <p:cNvSpPr>
            <a:spLocks noGrp="1"/>
          </p:cNvSpPr>
          <p:nvPr>
            <p:ph idx="1"/>
          </p:nvPr>
        </p:nvSpPr>
        <p:spPr/>
        <p:txBody>
          <a:bodyPr/>
          <a:lstStyle/>
          <a:p>
            <a:pPr algn="l" fontAlgn="base"/>
            <a:r>
              <a:rPr lang="en-US" b="0" i="0">
                <a:solidFill>
                  <a:srgbClr val="3B3A39"/>
                </a:solidFill>
                <a:effectLst/>
                <a:latin typeface="Montserrat" panose="00000500000000000000" pitchFamily="2" charset="0"/>
              </a:rPr>
              <a:t>When used safely and responsibly, YouTube provides a wealth of opportunities for children to </a:t>
            </a:r>
            <a:r>
              <a:rPr lang="en-US" b="1" i="0">
                <a:solidFill>
                  <a:srgbClr val="3B3A39"/>
                </a:solidFill>
                <a:effectLst/>
                <a:latin typeface="Montserrat" panose="00000500000000000000" pitchFamily="2" charset="0"/>
              </a:rPr>
              <a:t>learn</a:t>
            </a:r>
            <a:r>
              <a:rPr lang="en-US" b="0" i="0">
                <a:solidFill>
                  <a:srgbClr val="3B3A39"/>
                </a:solidFill>
                <a:effectLst/>
                <a:latin typeface="Montserrat" panose="00000500000000000000" pitchFamily="2" charset="0"/>
              </a:rPr>
              <a:t>, be entertained, be creative, and play. However, with so much content available – much of which you don’t want your younger children to see.</a:t>
            </a:r>
          </a:p>
          <a:p>
            <a:pPr algn="l" fontAlgn="base"/>
            <a:endParaRPr lang="en-US" b="0" i="0">
              <a:solidFill>
                <a:srgbClr val="3B3A39"/>
              </a:solidFill>
              <a:effectLst/>
              <a:latin typeface="Montserrat" panose="00000500000000000000" pitchFamily="2" charset="0"/>
            </a:endParaRPr>
          </a:p>
        </p:txBody>
      </p:sp>
      <p:pic>
        <p:nvPicPr>
          <p:cNvPr id="5" name="Picture 4">
            <a:extLst>
              <a:ext uri="{FF2B5EF4-FFF2-40B4-BE49-F238E27FC236}">
                <a16:creationId xmlns:a16="http://schemas.microsoft.com/office/drawing/2014/main" id="{0A922E5A-0AAD-422B-AA30-60ED4A9EB06C}"/>
              </a:ext>
            </a:extLst>
          </p:cNvPr>
          <p:cNvPicPr>
            <a:picLocks noChangeAspect="1"/>
          </p:cNvPicPr>
          <p:nvPr/>
        </p:nvPicPr>
        <p:blipFill>
          <a:blip r:embed="rId2"/>
          <a:stretch>
            <a:fillRect/>
          </a:stretch>
        </p:blipFill>
        <p:spPr>
          <a:xfrm>
            <a:off x="838200" y="227694"/>
            <a:ext cx="2966884" cy="1607860"/>
          </a:xfrm>
          <a:prstGeom prst="rect">
            <a:avLst/>
          </a:prstGeom>
        </p:spPr>
      </p:pic>
    </p:spTree>
    <p:extLst>
      <p:ext uri="{BB962C8B-B14F-4D97-AF65-F5344CB8AC3E}">
        <p14:creationId xmlns:p14="http://schemas.microsoft.com/office/powerpoint/2010/main" val="2485141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9339-13FD-472B-8577-112FE4D05C5F}"/>
              </a:ext>
            </a:extLst>
          </p:cNvPr>
          <p:cNvSpPr>
            <a:spLocks noGrp="1"/>
          </p:cNvSpPr>
          <p:nvPr>
            <p:ph type="title"/>
          </p:nvPr>
        </p:nvSpPr>
        <p:spPr/>
        <p:txBody>
          <a:bodyPr/>
          <a:lstStyle/>
          <a:p>
            <a:r>
              <a:rPr lang="en-US"/>
              <a:t>YouTube – What are the dangers?</a:t>
            </a:r>
            <a:endParaRPr lang="en-GB"/>
          </a:p>
        </p:txBody>
      </p:sp>
      <p:sp>
        <p:nvSpPr>
          <p:cNvPr id="3" name="Content Placeholder 2">
            <a:extLst>
              <a:ext uri="{FF2B5EF4-FFF2-40B4-BE49-F238E27FC236}">
                <a16:creationId xmlns:a16="http://schemas.microsoft.com/office/drawing/2014/main" id="{66621787-C17D-4918-846D-BDD03B69BA86}"/>
              </a:ext>
            </a:extLst>
          </p:cNvPr>
          <p:cNvSpPr>
            <a:spLocks noGrp="1"/>
          </p:cNvSpPr>
          <p:nvPr>
            <p:ph idx="1"/>
          </p:nvPr>
        </p:nvSpPr>
        <p:spPr/>
        <p:txBody>
          <a:bodyPr>
            <a:normAutofit fontScale="92500" lnSpcReduction="20000"/>
          </a:bodyPr>
          <a:lstStyle/>
          <a:p>
            <a:pPr marL="0" indent="0">
              <a:buNone/>
            </a:pPr>
            <a:r>
              <a:rPr lang="en-US" b="1" i="0">
                <a:solidFill>
                  <a:srgbClr val="3A3A3A"/>
                </a:solidFill>
                <a:effectLst/>
                <a:latin typeface="Museo Sans 100" panose="02000000000000000000" pitchFamily="50" charset="0"/>
                <a:hlinkClick r:id="rId2"/>
              </a:rPr>
              <a:t>https://www.youtube.com/watch?v=oK1v0tGsHxo&amp;t=202s&amp;ab_channel=InternetMatters</a:t>
            </a:r>
            <a:r>
              <a:rPr lang="en-US" b="1" i="0">
                <a:solidFill>
                  <a:srgbClr val="3A3A3A"/>
                </a:solidFill>
                <a:effectLst/>
                <a:latin typeface="Museo Sans 100" panose="02000000000000000000" pitchFamily="50" charset="0"/>
              </a:rPr>
              <a:t> </a:t>
            </a:r>
          </a:p>
          <a:p>
            <a:pPr marL="0" indent="0">
              <a:buNone/>
            </a:pPr>
            <a:endParaRPr lang="en-US" b="1" i="0">
              <a:solidFill>
                <a:srgbClr val="3A3A3A"/>
              </a:solidFill>
              <a:effectLst/>
              <a:latin typeface="Museo Sans 100" panose="02000000000000000000" pitchFamily="50" charset="0"/>
            </a:endParaRPr>
          </a:p>
          <a:p>
            <a:pPr marL="0" indent="0">
              <a:buNone/>
            </a:pPr>
            <a:r>
              <a:rPr lang="en-US" b="1" i="0">
                <a:solidFill>
                  <a:srgbClr val="3A3A3A"/>
                </a:solidFill>
                <a:effectLst/>
                <a:latin typeface="Museo Sans 100" panose="02000000000000000000" pitchFamily="50" charset="0"/>
              </a:rPr>
              <a:t>Explicit content </a:t>
            </a:r>
          </a:p>
          <a:p>
            <a:pPr marL="0" indent="0">
              <a:buNone/>
            </a:pPr>
            <a:r>
              <a:rPr lang="en-US" b="0" i="0">
                <a:solidFill>
                  <a:srgbClr val="3A3A3A"/>
                </a:solidFill>
                <a:effectLst/>
                <a:latin typeface="Museo Sans 100" panose="02000000000000000000" pitchFamily="50" charset="0"/>
              </a:rPr>
              <a:t>A lot of videos uploaded to YouTube contain content that is only appropriate for </a:t>
            </a:r>
            <a:r>
              <a:rPr lang="en-US" b="1" i="0">
                <a:solidFill>
                  <a:srgbClr val="3A3A3A"/>
                </a:solidFill>
                <a:effectLst/>
                <a:latin typeface="Museo Sans 100" panose="02000000000000000000" pitchFamily="50" charset="0"/>
              </a:rPr>
              <a:t>older age groups</a:t>
            </a:r>
            <a:r>
              <a:rPr lang="en-US" b="0" i="0">
                <a:solidFill>
                  <a:srgbClr val="3A3A3A"/>
                </a:solidFill>
                <a:effectLst/>
                <a:latin typeface="Museo Sans 100" panose="02000000000000000000" pitchFamily="50" charset="0"/>
              </a:rPr>
              <a:t>. This includes language such as swear words, inappropriate song lyrics, violence, and </a:t>
            </a:r>
            <a:r>
              <a:rPr lang="en-US" b="0" i="0" err="1">
                <a:solidFill>
                  <a:srgbClr val="3A3A3A"/>
                </a:solidFill>
                <a:effectLst/>
                <a:latin typeface="Museo Sans 100" panose="02000000000000000000" pitchFamily="50" charset="0"/>
              </a:rPr>
              <a:t>sexualised</a:t>
            </a:r>
            <a:r>
              <a:rPr lang="en-US" b="0" i="0">
                <a:solidFill>
                  <a:srgbClr val="3A3A3A"/>
                </a:solidFill>
                <a:effectLst/>
                <a:latin typeface="Museo Sans 100" panose="02000000000000000000" pitchFamily="50" charset="0"/>
              </a:rPr>
              <a:t> behaviour.</a:t>
            </a:r>
          </a:p>
          <a:p>
            <a:pPr marL="0" indent="0">
              <a:buNone/>
            </a:pPr>
            <a:br>
              <a:rPr lang="en-US">
                <a:latin typeface="Museo Sans 100" panose="02000000000000000000" pitchFamily="50" charset="0"/>
              </a:rPr>
            </a:br>
            <a:r>
              <a:rPr lang="en-US" b="0" i="0">
                <a:solidFill>
                  <a:srgbClr val="3A3A3A"/>
                </a:solidFill>
                <a:effectLst/>
                <a:latin typeface="Museo Sans 100" panose="02000000000000000000" pitchFamily="50" charset="0"/>
              </a:rPr>
              <a:t>Although YouTube does have a policy to </a:t>
            </a:r>
            <a:r>
              <a:rPr lang="en-US" b="1" i="0">
                <a:solidFill>
                  <a:srgbClr val="3A3A3A"/>
                </a:solidFill>
                <a:effectLst/>
                <a:latin typeface="Museo Sans 100" panose="02000000000000000000" pitchFamily="50" charset="0"/>
              </a:rPr>
              <a:t>remove harmful content</a:t>
            </a:r>
            <a:r>
              <a:rPr lang="en-US" b="0" i="0">
                <a:solidFill>
                  <a:srgbClr val="3A3A3A"/>
                </a:solidFill>
                <a:effectLst/>
                <a:latin typeface="Museo Sans 100" panose="02000000000000000000" pitchFamily="50" charset="0"/>
              </a:rPr>
              <a:t> that violates their requirements, the sheer volume of videos on the platform means that often </a:t>
            </a:r>
            <a:r>
              <a:rPr lang="en-US" b="1" i="0">
                <a:solidFill>
                  <a:srgbClr val="3A3A3A"/>
                </a:solidFill>
                <a:effectLst/>
                <a:latin typeface="Museo Sans 100" panose="02000000000000000000" pitchFamily="50" charset="0"/>
              </a:rPr>
              <a:t>inappropriate videos can get missed. </a:t>
            </a:r>
            <a:endParaRPr lang="en-GB" b="1">
              <a:latin typeface="Museo Sans 100" panose="02000000000000000000" pitchFamily="50" charset="0"/>
            </a:endParaRPr>
          </a:p>
        </p:txBody>
      </p:sp>
    </p:spTree>
    <p:extLst>
      <p:ext uri="{BB962C8B-B14F-4D97-AF65-F5344CB8AC3E}">
        <p14:creationId xmlns:p14="http://schemas.microsoft.com/office/powerpoint/2010/main" val="2559759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9339-13FD-472B-8577-112FE4D05C5F}"/>
              </a:ext>
            </a:extLst>
          </p:cNvPr>
          <p:cNvSpPr>
            <a:spLocks noGrp="1"/>
          </p:cNvSpPr>
          <p:nvPr>
            <p:ph type="title"/>
          </p:nvPr>
        </p:nvSpPr>
        <p:spPr/>
        <p:txBody>
          <a:bodyPr/>
          <a:lstStyle/>
          <a:p>
            <a:r>
              <a:rPr lang="en-US"/>
              <a:t>YouTube – What are the dangers?</a:t>
            </a:r>
            <a:endParaRPr lang="en-GB"/>
          </a:p>
        </p:txBody>
      </p:sp>
      <p:sp>
        <p:nvSpPr>
          <p:cNvPr id="3" name="Content Placeholder 2">
            <a:extLst>
              <a:ext uri="{FF2B5EF4-FFF2-40B4-BE49-F238E27FC236}">
                <a16:creationId xmlns:a16="http://schemas.microsoft.com/office/drawing/2014/main" id="{66621787-C17D-4918-846D-BDD03B69BA86}"/>
              </a:ext>
            </a:extLst>
          </p:cNvPr>
          <p:cNvSpPr>
            <a:spLocks noGrp="1"/>
          </p:cNvSpPr>
          <p:nvPr>
            <p:ph idx="1"/>
          </p:nvPr>
        </p:nvSpPr>
        <p:spPr/>
        <p:txBody>
          <a:bodyPr>
            <a:normAutofit/>
          </a:bodyPr>
          <a:lstStyle/>
          <a:p>
            <a:pPr marL="0" indent="0">
              <a:buNone/>
            </a:pPr>
            <a:r>
              <a:rPr lang="en-US" b="1" i="0">
                <a:solidFill>
                  <a:srgbClr val="3A3A3A"/>
                </a:solidFill>
                <a:effectLst/>
                <a:latin typeface="Museo Sans 100" panose="02000000000000000000" pitchFamily="50" charset="0"/>
              </a:rPr>
              <a:t>Cyber bullying though YouTube comments </a:t>
            </a:r>
          </a:p>
          <a:p>
            <a:pPr marL="0" indent="0">
              <a:buNone/>
            </a:pPr>
            <a:r>
              <a:rPr lang="en-US" i="0">
                <a:solidFill>
                  <a:srgbClr val="3A3A3A"/>
                </a:solidFill>
                <a:effectLst/>
                <a:latin typeface="Museo Sans 100" panose="02000000000000000000" pitchFamily="50" charset="0"/>
              </a:rPr>
              <a:t>The </a:t>
            </a:r>
            <a:r>
              <a:rPr lang="en-US" b="1" i="0">
                <a:solidFill>
                  <a:srgbClr val="3A3A3A"/>
                </a:solidFill>
                <a:effectLst/>
                <a:latin typeface="Museo Sans 100" panose="02000000000000000000" pitchFamily="50" charset="0"/>
              </a:rPr>
              <a:t>comments section </a:t>
            </a:r>
            <a:r>
              <a:rPr lang="en-US" i="0">
                <a:solidFill>
                  <a:srgbClr val="3A3A3A"/>
                </a:solidFill>
                <a:effectLst/>
                <a:latin typeface="Museo Sans 100" panose="02000000000000000000" pitchFamily="50" charset="0"/>
              </a:rPr>
              <a:t>on YouTube can often be a place of negativity, where people share </a:t>
            </a:r>
            <a:r>
              <a:rPr lang="en-US" b="1" i="0">
                <a:solidFill>
                  <a:srgbClr val="3A3A3A"/>
                </a:solidFill>
                <a:effectLst/>
                <a:latin typeface="Museo Sans 100" panose="02000000000000000000" pitchFamily="50" charset="0"/>
              </a:rPr>
              <a:t>hateful comments </a:t>
            </a:r>
            <a:r>
              <a:rPr lang="en-US" i="0">
                <a:solidFill>
                  <a:srgbClr val="3A3A3A"/>
                </a:solidFill>
                <a:effectLst/>
                <a:latin typeface="Museo Sans 100" panose="02000000000000000000" pitchFamily="50" charset="0"/>
              </a:rPr>
              <a:t>towards each other. </a:t>
            </a:r>
          </a:p>
          <a:p>
            <a:pPr marL="0" indent="0">
              <a:buNone/>
            </a:pPr>
            <a:endParaRPr lang="en-US">
              <a:solidFill>
                <a:srgbClr val="3A3A3A"/>
              </a:solidFill>
              <a:latin typeface="Museo Sans 100" panose="02000000000000000000" pitchFamily="50" charset="0"/>
            </a:endParaRPr>
          </a:p>
          <a:p>
            <a:pPr marL="0" indent="0">
              <a:buNone/>
            </a:pPr>
            <a:r>
              <a:rPr lang="en-US" i="0">
                <a:solidFill>
                  <a:srgbClr val="3A3A3A"/>
                </a:solidFill>
                <a:effectLst/>
                <a:latin typeface="Museo Sans 100" panose="02000000000000000000" pitchFamily="50" charset="0"/>
              </a:rPr>
              <a:t>These can be directed at the video creator or directed to another user who has written a comment. Like other social media platforms, YouTube provides the ability to reply to comments in a thread (which is often where arguments in comments begin).</a:t>
            </a:r>
            <a:endParaRPr lang="en-GB">
              <a:latin typeface="Museo Sans 100" panose="02000000000000000000" pitchFamily="50" charset="0"/>
            </a:endParaRPr>
          </a:p>
        </p:txBody>
      </p:sp>
    </p:spTree>
    <p:extLst>
      <p:ext uri="{BB962C8B-B14F-4D97-AF65-F5344CB8AC3E}">
        <p14:creationId xmlns:p14="http://schemas.microsoft.com/office/powerpoint/2010/main" val="710287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9339-13FD-472B-8577-112FE4D05C5F}"/>
              </a:ext>
            </a:extLst>
          </p:cNvPr>
          <p:cNvSpPr>
            <a:spLocks noGrp="1"/>
          </p:cNvSpPr>
          <p:nvPr>
            <p:ph type="title"/>
          </p:nvPr>
        </p:nvSpPr>
        <p:spPr/>
        <p:txBody>
          <a:bodyPr/>
          <a:lstStyle/>
          <a:p>
            <a:r>
              <a:rPr lang="en-US"/>
              <a:t>YouTube – What are the dangers?</a:t>
            </a:r>
            <a:endParaRPr lang="en-GB"/>
          </a:p>
        </p:txBody>
      </p:sp>
      <p:sp>
        <p:nvSpPr>
          <p:cNvPr id="3" name="Content Placeholder 2">
            <a:extLst>
              <a:ext uri="{FF2B5EF4-FFF2-40B4-BE49-F238E27FC236}">
                <a16:creationId xmlns:a16="http://schemas.microsoft.com/office/drawing/2014/main" id="{66621787-C17D-4918-846D-BDD03B69BA86}"/>
              </a:ext>
            </a:extLst>
          </p:cNvPr>
          <p:cNvSpPr>
            <a:spLocks noGrp="1"/>
          </p:cNvSpPr>
          <p:nvPr>
            <p:ph idx="1"/>
          </p:nvPr>
        </p:nvSpPr>
        <p:spPr>
          <a:xfrm>
            <a:off x="838200" y="1825625"/>
            <a:ext cx="10370574" cy="4351338"/>
          </a:xfrm>
        </p:spPr>
        <p:txBody>
          <a:bodyPr>
            <a:normAutofit fontScale="92500" lnSpcReduction="10000"/>
          </a:bodyPr>
          <a:lstStyle/>
          <a:p>
            <a:pPr marL="0" indent="0">
              <a:buNone/>
            </a:pPr>
            <a:r>
              <a:rPr lang="en-US" b="1" i="0">
                <a:solidFill>
                  <a:srgbClr val="3A3A3A"/>
                </a:solidFill>
                <a:effectLst/>
                <a:latin typeface="Museo Sans 100" panose="02000000000000000000" pitchFamily="50" charset="0"/>
              </a:rPr>
              <a:t>Related videos</a:t>
            </a:r>
          </a:p>
          <a:p>
            <a:pPr marL="0" indent="0">
              <a:buNone/>
            </a:pPr>
            <a:r>
              <a:rPr lang="en-US" i="0">
                <a:solidFill>
                  <a:srgbClr val="3A3A3A"/>
                </a:solidFill>
                <a:effectLst/>
                <a:latin typeface="Museo Sans 100" panose="02000000000000000000" pitchFamily="50" charset="0"/>
              </a:rPr>
              <a:t>On the right-hand pane of the screen (on a laptop or computer), or below the video (on a small portable device), YouTube offers suggested videos to its users. This means that YouTube will suggest </a:t>
            </a:r>
            <a:r>
              <a:rPr lang="en-US" b="1" i="0">
                <a:solidFill>
                  <a:srgbClr val="3A3A3A"/>
                </a:solidFill>
                <a:effectLst/>
                <a:latin typeface="Museo Sans 100" panose="02000000000000000000" pitchFamily="50" charset="0"/>
              </a:rPr>
              <a:t>similar videos </a:t>
            </a:r>
            <a:r>
              <a:rPr lang="en-US" i="0">
                <a:solidFill>
                  <a:srgbClr val="3A3A3A"/>
                </a:solidFill>
                <a:effectLst/>
                <a:latin typeface="Museo Sans 100" panose="02000000000000000000" pitchFamily="50" charset="0"/>
              </a:rPr>
              <a:t>for you to watch next. Although this may seem helpful, YouTube does not always get this correct and may suggest other “off topic” videos that can lead to more inappropriate videos being found. </a:t>
            </a:r>
          </a:p>
          <a:p>
            <a:pPr marL="0" indent="0">
              <a:buNone/>
            </a:pPr>
            <a:endParaRPr lang="en-US" i="0">
              <a:solidFill>
                <a:srgbClr val="3A3A3A"/>
              </a:solidFill>
              <a:effectLst/>
              <a:latin typeface="Museo Sans 100" panose="02000000000000000000" pitchFamily="50" charset="0"/>
            </a:endParaRPr>
          </a:p>
          <a:p>
            <a:pPr marL="0" indent="0">
              <a:buNone/>
            </a:pPr>
            <a:r>
              <a:rPr lang="en-US" i="0">
                <a:solidFill>
                  <a:srgbClr val="3A3A3A"/>
                </a:solidFill>
                <a:effectLst/>
                <a:latin typeface="Museo Sans 100" panose="02000000000000000000" pitchFamily="50" charset="0"/>
              </a:rPr>
              <a:t>YouTube also has a function to “</a:t>
            </a:r>
            <a:r>
              <a:rPr lang="en-US" b="1" i="0">
                <a:solidFill>
                  <a:srgbClr val="3A3A3A"/>
                </a:solidFill>
                <a:effectLst/>
                <a:latin typeface="Museo Sans 100" panose="02000000000000000000" pitchFamily="50" charset="0"/>
              </a:rPr>
              <a:t>auto play</a:t>
            </a:r>
            <a:r>
              <a:rPr lang="en-US" i="0">
                <a:solidFill>
                  <a:srgbClr val="3A3A3A"/>
                </a:solidFill>
                <a:effectLst/>
                <a:latin typeface="Museo Sans 100" panose="02000000000000000000" pitchFamily="50" charset="0"/>
              </a:rPr>
              <a:t>” the next video, which can easily get users hooked into watching hours of videos in one sitting.</a:t>
            </a:r>
            <a:endParaRPr lang="en-GB">
              <a:latin typeface="Museo Sans 100" panose="02000000000000000000" pitchFamily="50" charset="0"/>
            </a:endParaRPr>
          </a:p>
        </p:txBody>
      </p:sp>
    </p:spTree>
    <p:extLst>
      <p:ext uri="{BB962C8B-B14F-4D97-AF65-F5344CB8AC3E}">
        <p14:creationId xmlns:p14="http://schemas.microsoft.com/office/powerpoint/2010/main" val="35504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9339-13FD-472B-8577-112FE4D05C5F}"/>
              </a:ext>
            </a:extLst>
          </p:cNvPr>
          <p:cNvSpPr>
            <a:spLocks noGrp="1"/>
          </p:cNvSpPr>
          <p:nvPr>
            <p:ph type="title"/>
          </p:nvPr>
        </p:nvSpPr>
        <p:spPr/>
        <p:txBody>
          <a:bodyPr/>
          <a:lstStyle/>
          <a:p>
            <a:r>
              <a:rPr lang="en-US"/>
              <a:t>YouTube – What are the dangers?</a:t>
            </a:r>
            <a:endParaRPr lang="en-GB"/>
          </a:p>
        </p:txBody>
      </p:sp>
      <p:sp>
        <p:nvSpPr>
          <p:cNvPr id="3" name="Content Placeholder 2">
            <a:extLst>
              <a:ext uri="{FF2B5EF4-FFF2-40B4-BE49-F238E27FC236}">
                <a16:creationId xmlns:a16="http://schemas.microsoft.com/office/drawing/2014/main" id="{66621787-C17D-4918-846D-BDD03B69BA86}"/>
              </a:ext>
            </a:extLst>
          </p:cNvPr>
          <p:cNvSpPr>
            <a:spLocks noGrp="1"/>
          </p:cNvSpPr>
          <p:nvPr>
            <p:ph idx="1"/>
          </p:nvPr>
        </p:nvSpPr>
        <p:spPr/>
        <p:txBody>
          <a:bodyPr>
            <a:normAutofit fontScale="92500" lnSpcReduction="20000"/>
          </a:bodyPr>
          <a:lstStyle/>
          <a:p>
            <a:pPr marL="0" indent="0" algn="l">
              <a:buNone/>
            </a:pPr>
            <a:r>
              <a:rPr lang="en-US" b="1" i="0">
                <a:solidFill>
                  <a:srgbClr val="3A3A3A"/>
                </a:solidFill>
                <a:effectLst/>
                <a:latin typeface="Museo Sans 100" panose="02000000000000000000" pitchFamily="50" charset="0"/>
              </a:rPr>
              <a:t>Challenge videos </a:t>
            </a:r>
          </a:p>
          <a:p>
            <a:pPr marL="0" indent="0" algn="l">
              <a:buNone/>
            </a:pPr>
            <a:r>
              <a:rPr lang="en-US" b="0" i="0">
                <a:solidFill>
                  <a:srgbClr val="3A3A3A"/>
                </a:solidFill>
                <a:effectLst/>
                <a:latin typeface="Museo Sans 100" panose="02000000000000000000" pitchFamily="50" charset="0"/>
              </a:rPr>
              <a:t>There are often trends that circulate social media that encourage users to </a:t>
            </a:r>
            <a:r>
              <a:rPr lang="en-US" b="1" i="0">
                <a:solidFill>
                  <a:srgbClr val="3A3A3A"/>
                </a:solidFill>
                <a:effectLst/>
                <a:latin typeface="Museo Sans 100" panose="02000000000000000000" pitchFamily="50" charset="0"/>
              </a:rPr>
              <a:t>complete challenges</a:t>
            </a:r>
            <a:r>
              <a:rPr lang="en-US" b="0" i="0">
                <a:solidFill>
                  <a:srgbClr val="3A3A3A"/>
                </a:solidFill>
                <a:effectLst/>
                <a:latin typeface="Museo Sans 100" panose="02000000000000000000" pitchFamily="50" charset="0"/>
              </a:rPr>
              <a:t>. The challenges can be extremely </a:t>
            </a:r>
            <a:r>
              <a:rPr lang="en-US" b="1" i="0">
                <a:solidFill>
                  <a:srgbClr val="3A3A3A"/>
                </a:solidFill>
                <a:effectLst/>
                <a:latin typeface="Museo Sans 100" panose="02000000000000000000" pitchFamily="50" charset="0"/>
              </a:rPr>
              <a:t>harmful</a:t>
            </a:r>
            <a:r>
              <a:rPr lang="en-US" b="0" i="0">
                <a:solidFill>
                  <a:srgbClr val="3A3A3A"/>
                </a:solidFill>
                <a:effectLst/>
                <a:latin typeface="Museo Sans 100" panose="02000000000000000000" pitchFamily="50" charset="0"/>
              </a:rPr>
              <a:t>, and some videos can even target children specifically. </a:t>
            </a:r>
          </a:p>
          <a:p>
            <a:pPr marL="0" indent="0" algn="l">
              <a:buNone/>
            </a:pPr>
            <a:endParaRPr lang="en-US">
              <a:solidFill>
                <a:srgbClr val="3A3A3A"/>
              </a:solidFill>
              <a:latin typeface="Museo Sans 100" panose="02000000000000000000" pitchFamily="50" charset="0"/>
            </a:endParaRPr>
          </a:p>
          <a:p>
            <a:pPr marL="0" indent="0" algn="l">
              <a:buNone/>
            </a:pPr>
            <a:endParaRPr lang="en-US" b="0" i="0">
              <a:solidFill>
                <a:srgbClr val="3A3A3A"/>
              </a:solidFill>
              <a:effectLst/>
              <a:latin typeface="Museo Sans 100" panose="02000000000000000000" pitchFamily="50" charset="0"/>
            </a:endParaRPr>
          </a:p>
          <a:p>
            <a:pPr marL="0" indent="0" algn="l">
              <a:buNone/>
            </a:pPr>
            <a:r>
              <a:rPr lang="en-US" b="1" i="0">
                <a:solidFill>
                  <a:srgbClr val="3A3A3A"/>
                </a:solidFill>
                <a:effectLst/>
                <a:latin typeface="Museo Sans 100" panose="02000000000000000000" pitchFamily="50" charset="0"/>
              </a:rPr>
              <a:t>Misinformation </a:t>
            </a:r>
          </a:p>
          <a:p>
            <a:pPr marL="0" indent="0" algn="l">
              <a:buNone/>
            </a:pPr>
            <a:r>
              <a:rPr lang="en-US" b="0" i="0">
                <a:solidFill>
                  <a:srgbClr val="3A3A3A"/>
                </a:solidFill>
                <a:effectLst/>
                <a:latin typeface="Museo Sans 100" panose="02000000000000000000" pitchFamily="50" charset="0"/>
              </a:rPr>
              <a:t>YouTube, as with many social media apps, can be home to a lot of fake news or misinformation. The younger generation are increasingly likely to turn to their </a:t>
            </a:r>
            <a:r>
              <a:rPr lang="en-US" b="0" i="0" err="1">
                <a:solidFill>
                  <a:srgbClr val="3A3A3A"/>
                </a:solidFill>
                <a:effectLst/>
                <a:latin typeface="Museo Sans 100" panose="02000000000000000000" pitchFamily="50" charset="0"/>
              </a:rPr>
              <a:t>favourite</a:t>
            </a:r>
            <a:r>
              <a:rPr lang="en-US" b="0" i="0">
                <a:solidFill>
                  <a:srgbClr val="3A3A3A"/>
                </a:solidFill>
                <a:effectLst/>
                <a:latin typeface="Museo Sans 100" panose="02000000000000000000" pitchFamily="50" charset="0"/>
              </a:rPr>
              <a:t> YouTubers or influencers for their views on what is happening in the world; but content creators on YouTube cannot be classed as reputable sources.</a:t>
            </a:r>
          </a:p>
          <a:p>
            <a:pPr marL="0" indent="0" algn="l">
              <a:buNone/>
            </a:pPr>
            <a:endParaRPr lang="en-US" b="0" i="0">
              <a:solidFill>
                <a:srgbClr val="3A3A3A"/>
              </a:solidFill>
              <a:effectLst/>
              <a:latin typeface="Museo Sans 100" panose="02000000000000000000" pitchFamily="50" charset="0"/>
            </a:endParaRPr>
          </a:p>
        </p:txBody>
      </p:sp>
    </p:spTree>
    <p:extLst>
      <p:ext uri="{BB962C8B-B14F-4D97-AF65-F5344CB8AC3E}">
        <p14:creationId xmlns:p14="http://schemas.microsoft.com/office/powerpoint/2010/main" val="207362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A8EA-E182-4789-BF5E-CEAF6C9DA833}"/>
              </a:ext>
            </a:extLst>
          </p:cNvPr>
          <p:cNvSpPr>
            <a:spLocks noGrp="1"/>
          </p:cNvSpPr>
          <p:nvPr>
            <p:ph type="title"/>
          </p:nvPr>
        </p:nvSpPr>
        <p:spPr/>
        <p:txBody>
          <a:bodyPr/>
          <a:lstStyle/>
          <a:p>
            <a:r>
              <a:rPr lang="en-US"/>
              <a:t>YouTube – What can we do to help?</a:t>
            </a:r>
            <a:endParaRPr lang="en-GB"/>
          </a:p>
        </p:txBody>
      </p:sp>
      <p:sp>
        <p:nvSpPr>
          <p:cNvPr id="3" name="Content Placeholder 2">
            <a:extLst>
              <a:ext uri="{FF2B5EF4-FFF2-40B4-BE49-F238E27FC236}">
                <a16:creationId xmlns:a16="http://schemas.microsoft.com/office/drawing/2014/main" id="{A7E48F2B-E573-42CD-BE29-26000806349B}"/>
              </a:ext>
            </a:extLst>
          </p:cNvPr>
          <p:cNvSpPr>
            <a:spLocks noGrp="1"/>
          </p:cNvSpPr>
          <p:nvPr>
            <p:ph idx="1"/>
          </p:nvPr>
        </p:nvSpPr>
        <p:spPr/>
        <p:txBody>
          <a:bodyPr>
            <a:normAutofit fontScale="77500" lnSpcReduction="20000"/>
          </a:bodyPr>
          <a:lstStyle/>
          <a:p>
            <a:pPr algn="l">
              <a:buFont typeface="Arial" panose="020B0604020202020204" pitchFamily="34" charset="0"/>
              <a:buChar char="•"/>
            </a:pPr>
            <a:r>
              <a:rPr lang="en-US" b="1" i="0">
                <a:solidFill>
                  <a:srgbClr val="3A3A3A"/>
                </a:solidFill>
                <a:effectLst/>
                <a:latin typeface="Museo Sans 100" panose="02000000000000000000" pitchFamily="50" charset="0"/>
              </a:rPr>
              <a:t>YouTube Kids –</a:t>
            </a:r>
            <a:r>
              <a:rPr lang="en-US" b="0" i="0">
                <a:solidFill>
                  <a:srgbClr val="3A3A3A"/>
                </a:solidFill>
                <a:effectLst/>
                <a:latin typeface="Museo Sans 100" panose="02000000000000000000" pitchFamily="50" charset="0"/>
              </a:rPr>
              <a:t> You can set YouTube Kids up as a parent which effectively means that you can </a:t>
            </a:r>
            <a:r>
              <a:rPr lang="en-US" b="1" i="0">
                <a:solidFill>
                  <a:srgbClr val="3A3A3A"/>
                </a:solidFill>
                <a:effectLst/>
                <a:latin typeface="Museo Sans 100" panose="02000000000000000000" pitchFamily="50" charset="0"/>
              </a:rPr>
              <a:t>share your child’s account</a:t>
            </a:r>
            <a:r>
              <a:rPr lang="en-US" b="0" i="0">
                <a:solidFill>
                  <a:srgbClr val="3A3A3A"/>
                </a:solidFill>
                <a:effectLst/>
                <a:latin typeface="Museo Sans 100" panose="02000000000000000000" pitchFamily="50" charset="0"/>
              </a:rPr>
              <a:t> and have more assurance over what content they have access to. YouTube Kids has </a:t>
            </a:r>
            <a:r>
              <a:rPr lang="en-US" b="1" i="0">
                <a:solidFill>
                  <a:srgbClr val="3A3A3A"/>
                </a:solidFill>
                <a:effectLst/>
                <a:latin typeface="Museo Sans 100" panose="02000000000000000000" pitchFamily="50" charset="0"/>
              </a:rPr>
              <a:t>built-in filters </a:t>
            </a:r>
            <a:r>
              <a:rPr lang="en-US" b="0" i="0">
                <a:solidFill>
                  <a:srgbClr val="3A3A3A"/>
                </a:solidFill>
                <a:effectLst/>
                <a:latin typeface="Museo Sans 100" panose="02000000000000000000" pitchFamily="50" charset="0"/>
              </a:rPr>
              <a:t>to ensure that all content available is age appropriate and safe for your child. You just need to add your email address to create an account.</a:t>
            </a:r>
          </a:p>
          <a:p>
            <a:pPr algn="l">
              <a:buFont typeface="Arial" panose="020B0604020202020204" pitchFamily="34" charset="0"/>
              <a:buChar char="•"/>
            </a:pPr>
            <a:endParaRPr lang="en-US" b="0" i="0">
              <a:solidFill>
                <a:srgbClr val="3A3A3A"/>
              </a:solidFill>
              <a:effectLst/>
              <a:latin typeface="Museo Sans 100" panose="02000000000000000000" pitchFamily="50" charset="0"/>
            </a:endParaRPr>
          </a:p>
          <a:p>
            <a:pPr algn="l">
              <a:buFont typeface="Arial" panose="020B0604020202020204" pitchFamily="34" charset="0"/>
              <a:buChar char="•"/>
            </a:pPr>
            <a:r>
              <a:rPr lang="en-US" b="1" i="0">
                <a:solidFill>
                  <a:srgbClr val="3A3A3A"/>
                </a:solidFill>
                <a:effectLst/>
                <a:latin typeface="Museo Sans 100" panose="02000000000000000000" pitchFamily="50" charset="0"/>
              </a:rPr>
              <a:t>Watch videos with them –</a:t>
            </a:r>
            <a:r>
              <a:rPr lang="en-US" b="0" i="0">
                <a:solidFill>
                  <a:srgbClr val="3A3A3A"/>
                </a:solidFill>
                <a:effectLst/>
                <a:latin typeface="Museo Sans 100" panose="02000000000000000000" pitchFamily="50" charset="0"/>
              </a:rPr>
              <a:t> One of the best ways to understand how your child uses social media is to use it with them as an activity to do together. Instead of watching television together, you can ask your child to put on their </a:t>
            </a:r>
            <a:r>
              <a:rPr lang="en-US" b="0" i="0" err="1">
                <a:solidFill>
                  <a:srgbClr val="3A3A3A"/>
                </a:solidFill>
                <a:effectLst/>
                <a:latin typeface="Museo Sans 100" panose="02000000000000000000" pitchFamily="50" charset="0"/>
              </a:rPr>
              <a:t>favourite</a:t>
            </a:r>
            <a:r>
              <a:rPr lang="en-US" b="0" i="0">
                <a:solidFill>
                  <a:srgbClr val="3A3A3A"/>
                </a:solidFill>
                <a:effectLst/>
                <a:latin typeface="Museo Sans 100" panose="02000000000000000000" pitchFamily="50" charset="0"/>
              </a:rPr>
              <a:t> YouTuber</a:t>
            </a:r>
          </a:p>
          <a:p>
            <a:pPr algn="l">
              <a:buFont typeface="Arial" panose="020B0604020202020204" pitchFamily="34" charset="0"/>
              <a:buChar char="•"/>
            </a:pPr>
            <a:endParaRPr lang="en-US">
              <a:solidFill>
                <a:srgbClr val="3A3A3A"/>
              </a:solidFill>
              <a:latin typeface="Museo Sans 100" panose="02000000000000000000" pitchFamily="50" charset="0"/>
            </a:endParaRPr>
          </a:p>
          <a:p>
            <a:r>
              <a:rPr lang="en-US" b="1" i="0">
                <a:solidFill>
                  <a:srgbClr val="3A3A3A"/>
                </a:solidFill>
                <a:effectLst/>
                <a:latin typeface="Museo Sans 100" panose="02000000000000000000" pitchFamily="50" charset="0"/>
              </a:rPr>
              <a:t>Check their history –</a:t>
            </a:r>
            <a:r>
              <a:rPr lang="en-US" b="0" i="0">
                <a:solidFill>
                  <a:srgbClr val="3A3A3A"/>
                </a:solidFill>
                <a:effectLst/>
                <a:latin typeface="Museo Sans 100" panose="02000000000000000000" pitchFamily="50" charset="0"/>
              </a:rPr>
              <a:t> If you have access to your child’s YouTube account, you can check their </a:t>
            </a:r>
            <a:r>
              <a:rPr lang="en-US" b="1" i="0">
                <a:solidFill>
                  <a:srgbClr val="3A3A3A"/>
                </a:solidFill>
                <a:effectLst/>
                <a:latin typeface="Museo Sans 100" panose="02000000000000000000" pitchFamily="50" charset="0"/>
              </a:rPr>
              <a:t>watch history</a:t>
            </a:r>
            <a:r>
              <a:rPr lang="en-US" b="0" i="0">
                <a:solidFill>
                  <a:srgbClr val="3A3A3A"/>
                </a:solidFill>
                <a:effectLst/>
                <a:latin typeface="Museo Sans 100" panose="02000000000000000000" pitchFamily="50" charset="0"/>
              </a:rPr>
              <a:t>. This is a list of previously watched videos that your child has viewed. You can check these to ensure the videos are safe for your child to view.</a:t>
            </a:r>
          </a:p>
          <a:p>
            <a:pPr algn="l">
              <a:buFont typeface="Arial" panose="020B0604020202020204" pitchFamily="34" charset="0"/>
              <a:buChar char="•"/>
            </a:pPr>
            <a:endParaRPr lang="en-US" b="0" i="0">
              <a:solidFill>
                <a:srgbClr val="3A3A3A"/>
              </a:solidFill>
              <a:effectLst/>
              <a:latin typeface="Museo Sans 100" panose="02000000000000000000" pitchFamily="50" charset="0"/>
            </a:endParaRPr>
          </a:p>
          <a:p>
            <a:endParaRPr lang="en-GB">
              <a:latin typeface="Museo Sans 100" panose="02000000000000000000" pitchFamily="50" charset="0"/>
            </a:endParaRPr>
          </a:p>
        </p:txBody>
      </p:sp>
    </p:spTree>
    <p:extLst>
      <p:ext uri="{BB962C8B-B14F-4D97-AF65-F5344CB8AC3E}">
        <p14:creationId xmlns:p14="http://schemas.microsoft.com/office/powerpoint/2010/main" val="3248961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A8EA-E182-4789-BF5E-CEAF6C9DA833}"/>
              </a:ext>
            </a:extLst>
          </p:cNvPr>
          <p:cNvSpPr>
            <a:spLocks noGrp="1"/>
          </p:cNvSpPr>
          <p:nvPr>
            <p:ph type="title"/>
          </p:nvPr>
        </p:nvSpPr>
        <p:spPr/>
        <p:txBody>
          <a:bodyPr/>
          <a:lstStyle/>
          <a:p>
            <a:r>
              <a:rPr lang="en-US"/>
              <a:t>YouTube – What can we do to help?</a:t>
            </a:r>
            <a:endParaRPr lang="en-GB"/>
          </a:p>
        </p:txBody>
      </p:sp>
      <p:sp>
        <p:nvSpPr>
          <p:cNvPr id="3" name="Content Placeholder 2">
            <a:extLst>
              <a:ext uri="{FF2B5EF4-FFF2-40B4-BE49-F238E27FC236}">
                <a16:creationId xmlns:a16="http://schemas.microsoft.com/office/drawing/2014/main" id="{A7E48F2B-E573-42CD-BE29-26000806349B}"/>
              </a:ext>
            </a:extLst>
          </p:cNvPr>
          <p:cNvSpPr>
            <a:spLocks noGrp="1"/>
          </p:cNvSpPr>
          <p:nvPr>
            <p:ph idx="1"/>
          </p:nvPr>
        </p:nvSpPr>
        <p:spPr>
          <a:xfrm>
            <a:off x="838200" y="1825625"/>
            <a:ext cx="7376652" cy="4351338"/>
          </a:xfrm>
        </p:spPr>
        <p:txBody>
          <a:bodyPr>
            <a:normAutofit/>
          </a:bodyPr>
          <a:lstStyle/>
          <a:p>
            <a:pPr algn="l">
              <a:buFont typeface="Arial" panose="020B0604020202020204" pitchFamily="34" charset="0"/>
              <a:buChar char="•"/>
            </a:pPr>
            <a:r>
              <a:rPr lang="en-US" sz="2000" b="1" i="0">
                <a:solidFill>
                  <a:srgbClr val="3A3A3A"/>
                </a:solidFill>
                <a:effectLst/>
                <a:latin typeface="Museo Sans 100" panose="02000000000000000000" pitchFamily="50" charset="0"/>
              </a:rPr>
              <a:t>Tailor the suggested videos –</a:t>
            </a:r>
            <a:r>
              <a:rPr lang="en-US" sz="2000" b="0" i="0">
                <a:solidFill>
                  <a:srgbClr val="3A3A3A"/>
                </a:solidFill>
                <a:effectLst/>
                <a:latin typeface="Museo Sans 100" panose="02000000000000000000" pitchFamily="50" charset="0"/>
              </a:rPr>
              <a:t> The suggested videos on YouTube are calculated using an algorithm. This means that the wrong type of content can be shown in the suggested list. If you or your child ever notices inappropriate videos in this list, you can click on the </a:t>
            </a:r>
            <a:r>
              <a:rPr lang="en-US" sz="2000" b="1" i="0">
                <a:solidFill>
                  <a:srgbClr val="3A3A3A"/>
                </a:solidFill>
                <a:effectLst/>
                <a:latin typeface="Museo Sans 100" panose="02000000000000000000" pitchFamily="50" charset="0"/>
              </a:rPr>
              <a:t>three dots </a:t>
            </a:r>
            <a:r>
              <a:rPr lang="en-US" sz="2000" b="0" i="0">
                <a:solidFill>
                  <a:srgbClr val="3A3A3A"/>
                </a:solidFill>
                <a:effectLst/>
                <a:latin typeface="Museo Sans 100" panose="02000000000000000000" pitchFamily="50" charset="0"/>
              </a:rPr>
              <a:t>next to the video in question, and select “</a:t>
            </a:r>
            <a:r>
              <a:rPr lang="en-US" sz="2000" b="1" i="0">
                <a:solidFill>
                  <a:srgbClr val="3A3A3A"/>
                </a:solidFill>
                <a:effectLst/>
                <a:latin typeface="Museo Sans 100" panose="02000000000000000000" pitchFamily="50" charset="0"/>
              </a:rPr>
              <a:t>not interested</a:t>
            </a:r>
            <a:r>
              <a:rPr lang="en-US" sz="2000" b="0" i="0">
                <a:solidFill>
                  <a:srgbClr val="3A3A3A"/>
                </a:solidFill>
                <a:effectLst/>
                <a:latin typeface="Museo Sans 100" panose="02000000000000000000" pitchFamily="50" charset="0"/>
              </a:rPr>
              <a:t>”, which will remove the video from the list.</a:t>
            </a:r>
          </a:p>
          <a:p>
            <a:pPr algn="l">
              <a:buFont typeface="Arial" panose="020B0604020202020204" pitchFamily="34" charset="0"/>
              <a:buChar char="•"/>
            </a:pPr>
            <a:endParaRPr lang="en-US" sz="2000" b="0" i="0">
              <a:solidFill>
                <a:srgbClr val="3A3A3A"/>
              </a:solidFill>
              <a:effectLst/>
              <a:latin typeface="Museo Sans 100" panose="02000000000000000000" pitchFamily="50" charset="0"/>
            </a:endParaRPr>
          </a:p>
          <a:p>
            <a:pPr algn="l">
              <a:buFont typeface="Arial" panose="020B0604020202020204" pitchFamily="34" charset="0"/>
              <a:buChar char="•"/>
            </a:pPr>
            <a:r>
              <a:rPr lang="en-US" sz="2000" b="1" i="0">
                <a:solidFill>
                  <a:srgbClr val="3A3A3A"/>
                </a:solidFill>
                <a:effectLst/>
                <a:latin typeface="Museo Sans 100" panose="02000000000000000000" pitchFamily="50" charset="0"/>
              </a:rPr>
              <a:t>Private profiles –</a:t>
            </a:r>
            <a:r>
              <a:rPr lang="en-US" sz="2000" b="0" i="0">
                <a:solidFill>
                  <a:srgbClr val="3A3A3A"/>
                </a:solidFill>
                <a:effectLst/>
                <a:latin typeface="Museo Sans 100" panose="02000000000000000000" pitchFamily="50" charset="0"/>
              </a:rPr>
              <a:t> If your child is uploading content onto YouTube, they can make their profile private, which means that </a:t>
            </a:r>
            <a:r>
              <a:rPr lang="en-US" sz="2000" b="1" i="0">
                <a:solidFill>
                  <a:srgbClr val="3A3A3A"/>
                </a:solidFill>
                <a:effectLst/>
                <a:latin typeface="Museo Sans 100" panose="02000000000000000000" pitchFamily="50" charset="0"/>
              </a:rPr>
              <a:t>only those they invite can view their video </a:t>
            </a:r>
            <a:r>
              <a:rPr lang="en-US" sz="2000" b="0" i="0">
                <a:solidFill>
                  <a:srgbClr val="3A3A3A"/>
                </a:solidFill>
                <a:effectLst/>
                <a:latin typeface="Museo Sans 100" panose="02000000000000000000" pitchFamily="50" charset="0"/>
              </a:rPr>
              <a:t>and it will not be made public. This reduces the risk of </a:t>
            </a:r>
            <a:r>
              <a:rPr lang="en-US" sz="2000" b="1" i="0">
                <a:solidFill>
                  <a:srgbClr val="3A3A3A"/>
                </a:solidFill>
                <a:effectLst/>
                <a:latin typeface="Museo Sans 100" panose="02000000000000000000" pitchFamily="50" charset="0"/>
              </a:rPr>
              <a:t>hateful comments </a:t>
            </a:r>
            <a:r>
              <a:rPr lang="en-US" sz="2000" b="0" i="0">
                <a:solidFill>
                  <a:srgbClr val="3A3A3A"/>
                </a:solidFill>
                <a:effectLst/>
                <a:latin typeface="Museo Sans 100" panose="02000000000000000000" pitchFamily="50" charset="0"/>
              </a:rPr>
              <a:t>being left on their video. </a:t>
            </a:r>
            <a:endParaRPr lang="en-GB" sz="2000">
              <a:latin typeface="Museo Sans 100" panose="02000000000000000000" pitchFamily="50" charset="0"/>
            </a:endParaRPr>
          </a:p>
        </p:txBody>
      </p:sp>
      <p:pic>
        <p:nvPicPr>
          <p:cNvPr id="4" name="Picture 3">
            <a:extLst>
              <a:ext uri="{FF2B5EF4-FFF2-40B4-BE49-F238E27FC236}">
                <a16:creationId xmlns:a16="http://schemas.microsoft.com/office/drawing/2014/main" id="{E999FC5D-5417-42CD-841C-61C284B7F0CB}"/>
              </a:ext>
            </a:extLst>
          </p:cNvPr>
          <p:cNvPicPr>
            <a:picLocks noChangeAspect="1"/>
          </p:cNvPicPr>
          <p:nvPr/>
        </p:nvPicPr>
        <p:blipFill>
          <a:blip r:embed="rId2"/>
          <a:stretch>
            <a:fillRect/>
          </a:stretch>
        </p:blipFill>
        <p:spPr>
          <a:xfrm>
            <a:off x="8456166" y="1997212"/>
            <a:ext cx="3622764" cy="2004082"/>
          </a:xfrm>
          <a:prstGeom prst="rect">
            <a:avLst/>
          </a:prstGeom>
        </p:spPr>
      </p:pic>
      <p:cxnSp>
        <p:nvCxnSpPr>
          <p:cNvPr id="5" name="Straight Arrow Connector 4">
            <a:extLst>
              <a:ext uri="{FF2B5EF4-FFF2-40B4-BE49-F238E27FC236}">
                <a16:creationId xmlns:a16="http://schemas.microsoft.com/office/drawing/2014/main" id="{312E4D2D-546B-46ED-9EDB-37E5323BC3BD}"/>
              </a:ext>
            </a:extLst>
          </p:cNvPr>
          <p:cNvCxnSpPr/>
          <p:nvPr/>
        </p:nvCxnSpPr>
        <p:spPr>
          <a:xfrm>
            <a:off x="10043652" y="1332443"/>
            <a:ext cx="1725561" cy="10230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848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CB68-3CC3-4101-A2CE-315854342A0D}"/>
              </a:ext>
            </a:extLst>
          </p:cNvPr>
          <p:cNvSpPr>
            <a:spLocks noGrp="1"/>
          </p:cNvSpPr>
          <p:nvPr>
            <p:ph type="title"/>
          </p:nvPr>
        </p:nvSpPr>
        <p:spPr>
          <a:xfrm>
            <a:off x="838200" y="30392"/>
            <a:ext cx="10515600" cy="1325563"/>
          </a:xfrm>
        </p:spPr>
        <p:txBody>
          <a:bodyPr/>
          <a:lstStyle/>
          <a:p>
            <a:pPr algn="ctr"/>
            <a:r>
              <a:rPr lang="en-GB" b="1" u="sng">
                <a:latin typeface="Museo Sans 100" panose="02000000000000000000" pitchFamily="50" charset="0"/>
              </a:rPr>
              <a:t>Video Games</a:t>
            </a:r>
          </a:p>
        </p:txBody>
      </p:sp>
      <p:sp>
        <p:nvSpPr>
          <p:cNvPr id="3" name="Content Placeholder 2">
            <a:extLst>
              <a:ext uri="{FF2B5EF4-FFF2-40B4-BE49-F238E27FC236}">
                <a16:creationId xmlns:a16="http://schemas.microsoft.com/office/drawing/2014/main" id="{5F718C83-BFFE-47C9-BE74-860BC7AC7BE0}"/>
              </a:ext>
            </a:extLst>
          </p:cNvPr>
          <p:cNvSpPr>
            <a:spLocks noGrp="1"/>
          </p:cNvSpPr>
          <p:nvPr>
            <p:ph idx="1"/>
          </p:nvPr>
        </p:nvSpPr>
        <p:spPr>
          <a:xfrm>
            <a:off x="838200" y="1355955"/>
            <a:ext cx="10515600" cy="4808871"/>
          </a:xfrm>
        </p:spPr>
        <p:txBody>
          <a:bodyPr>
            <a:normAutofit lnSpcReduction="10000"/>
          </a:bodyPr>
          <a:lstStyle/>
          <a:p>
            <a:pPr marL="0" indent="0">
              <a:buNone/>
            </a:pPr>
            <a:r>
              <a:rPr lang="en-GB">
                <a:latin typeface="Museo Sans 100" panose="02000000000000000000" pitchFamily="50" charset="0"/>
              </a:rPr>
              <a:t>Children love playing video games both offline and online but how can we ensure they are playing appropriate games?</a:t>
            </a:r>
          </a:p>
          <a:p>
            <a:pPr marL="0" indent="0">
              <a:buNone/>
            </a:pPr>
            <a:endParaRPr lang="en-GB">
              <a:latin typeface="Museo Sans 100" panose="02000000000000000000" pitchFamily="50" charset="0"/>
            </a:endParaRPr>
          </a:p>
          <a:p>
            <a:pPr marL="0" indent="0">
              <a:buNone/>
            </a:pPr>
            <a:endParaRPr lang="en-GB">
              <a:latin typeface="Museo Sans 100" panose="02000000000000000000" pitchFamily="50" charset="0"/>
            </a:endParaRPr>
          </a:p>
          <a:p>
            <a:pPr marL="0" indent="0" algn="ctr">
              <a:buNone/>
            </a:pPr>
            <a:r>
              <a:rPr lang="en-GB" sz="4400" b="1" i="1">
                <a:solidFill>
                  <a:srgbClr val="FF0000"/>
                </a:solidFill>
                <a:latin typeface="Museo Sans 100" panose="02000000000000000000" pitchFamily="50" charset="0"/>
              </a:rPr>
              <a:t>PEGI – a European video game content ranking system (age ratings and game descriptors)</a:t>
            </a:r>
          </a:p>
          <a:p>
            <a:pPr marL="0" indent="0" algn="ctr">
              <a:buNone/>
            </a:pPr>
            <a:endParaRPr lang="en-GB" sz="4400" b="1" i="1">
              <a:solidFill>
                <a:srgbClr val="FF0000"/>
              </a:solidFill>
              <a:latin typeface="Museo Sans 100" panose="02000000000000000000" pitchFamily="50" charset="0"/>
            </a:endParaRPr>
          </a:p>
          <a:p>
            <a:pPr marL="0" indent="0">
              <a:buNone/>
            </a:pPr>
            <a:r>
              <a:rPr lang="en-GB" sz="1100" b="1" i="1">
                <a:solidFill>
                  <a:srgbClr val="FF0000"/>
                </a:solidFill>
                <a:latin typeface="Museo Sans 100" panose="02000000000000000000" pitchFamily="50" charset="0"/>
                <a:hlinkClick r:id="rId3"/>
              </a:rPr>
              <a:t>https://www.youtube.com/watch?v=r7KOp56oNO8&amp;t=104s</a:t>
            </a:r>
            <a:r>
              <a:rPr lang="en-GB" sz="1100" b="1" i="1">
                <a:solidFill>
                  <a:srgbClr val="FF0000"/>
                </a:solidFill>
                <a:latin typeface="Museo Sans 100" panose="02000000000000000000" pitchFamily="50" charset="0"/>
              </a:rPr>
              <a:t> </a:t>
            </a:r>
          </a:p>
          <a:p>
            <a:endParaRPr lang="en-GB"/>
          </a:p>
        </p:txBody>
      </p:sp>
    </p:spTree>
    <p:extLst>
      <p:ext uri="{BB962C8B-B14F-4D97-AF65-F5344CB8AC3E}">
        <p14:creationId xmlns:p14="http://schemas.microsoft.com/office/powerpoint/2010/main" val="2755584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3B8D0-21CB-42C4-A59F-DF061040D9DC}"/>
              </a:ext>
            </a:extLst>
          </p:cNvPr>
          <p:cNvSpPr>
            <a:spLocks noGrp="1"/>
          </p:cNvSpPr>
          <p:nvPr>
            <p:ph type="title"/>
          </p:nvPr>
        </p:nvSpPr>
        <p:spPr/>
        <p:txBody>
          <a:bodyPr/>
          <a:lstStyle/>
          <a:p>
            <a:r>
              <a:rPr lang="en-US"/>
              <a:t>Introduction: What do we mean by online safety?</a:t>
            </a:r>
            <a:endParaRPr lang="en-GB"/>
          </a:p>
        </p:txBody>
      </p:sp>
      <p:sp>
        <p:nvSpPr>
          <p:cNvPr id="3" name="Content Placeholder 2">
            <a:extLst>
              <a:ext uri="{FF2B5EF4-FFF2-40B4-BE49-F238E27FC236}">
                <a16:creationId xmlns:a16="http://schemas.microsoft.com/office/drawing/2014/main" id="{33D8312A-1160-4655-B242-D1E7C3759C34}"/>
              </a:ext>
            </a:extLst>
          </p:cNvPr>
          <p:cNvSpPr>
            <a:spLocks noGrp="1"/>
          </p:cNvSpPr>
          <p:nvPr>
            <p:ph idx="1"/>
          </p:nvPr>
        </p:nvSpPr>
        <p:spPr/>
        <p:txBody>
          <a:bodyPr>
            <a:normAutofit lnSpcReduction="10000"/>
          </a:bodyPr>
          <a:lstStyle/>
          <a:p>
            <a:r>
              <a:rPr lang="en-US" sz="2400" b="1" i="0">
                <a:solidFill>
                  <a:srgbClr val="000000"/>
                </a:solidFill>
                <a:effectLst/>
                <a:latin typeface="Museo Sans 100" panose="02000000000000000000" pitchFamily="50" charset="0"/>
              </a:rPr>
              <a:t>Online Safety </a:t>
            </a:r>
            <a:r>
              <a:rPr lang="en-US" sz="2400" b="0" i="0">
                <a:solidFill>
                  <a:srgbClr val="000000"/>
                </a:solidFill>
                <a:effectLst/>
                <a:latin typeface="Museo Sans 100" panose="02000000000000000000" pitchFamily="50" charset="0"/>
              </a:rPr>
              <a:t>is being aware of the nature of the </a:t>
            </a:r>
            <a:r>
              <a:rPr lang="en-US" sz="2400" b="1" i="0">
                <a:solidFill>
                  <a:srgbClr val="000000"/>
                </a:solidFill>
                <a:effectLst/>
                <a:latin typeface="Museo Sans 100" panose="02000000000000000000" pitchFamily="50" charset="0"/>
              </a:rPr>
              <a:t>possible threats </a:t>
            </a:r>
            <a:r>
              <a:rPr lang="en-US" sz="2400" b="0" i="0">
                <a:solidFill>
                  <a:srgbClr val="000000"/>
                </a:solidFill>
                <a:effectLst/>
                <a:latin typeface="Museo Sans 100" panose="02000000000000000000" pitchFamily="50" charset="0"/>
              </a:rPr>
              <a:t>that you could encounter whilst engaging in activity through the internet</a:t>
            </a:r>
          </a:p>
          <a:p>
            <a:endParaRPr lang="en-GB" sz="2400">
              <a:latin typeface="Museo Sans 100" panose="02000000000000000000" pitchFamily="50" charset="0"/>
            </a:endParaRPr>
          </a:p>
          <a:p>
            <a:r>
              <a:rPr lang="en-GB" sz="2400">
                <a:latin typeface="Museo Sans 100" panose="02000000000000000000" pitchFamily="50" charset="0"/>
              </a:rPr>
              <a:t>These could be: </a:t>
            </a:r>
          </a:p>
          <a:p>
            <a:pPr lvl="1"/>
            <a:r>
              <a:rPr lang="en-US" sz="2000" b="1" i="0">
                <a:solidFill>
                  <a:srgbClr val="000000"/>
                </a:solidFill>
                <a:effectLst/>
                <a:latin typeface="Museo Sans 100" panose="02000000000000000000" pitchFamily="50" charset="0"/>
              </a:rPr>
              <a:t>Security</a:t>
            </a:r>
            <a:r>
              <a:rPr lang="en-US" sz="2000" b="0" i="0">
                <a:solidFill>
                  <a:srgbClr val="000000"/>
                </a:solidFill>
                <a:effectLst/>
                <a:latin typeface="Museo Sans 100" panose="02000000000000000000" pitchFamily="50" charset="0"/>
              </a:rPr>
              <a:t> threats</a:t>
            </a:r>
          </a:p>
          <a:p>
            <a:pPr lvl="1"/>
            <a:r>
              <a:rPr lang="en-US" sz="2000" b="0" i="0">
                <a:solidFill>
                  <a:srgbClr val="000000"/>
                </a:solidFill>
                <a:effectLst/>
                <a:latin typeface="Museo Sans 100" panose="02000000000000000000" pitchFamily="50" charset="0"/>
              </a:rPr>
              <a:t>Protecting and managing your </a:t>
            </a:r>
            <a:r>
              <a:rPr lang="en-US" sz="2000" b="1" i="0">
                <a:solidFill>
                  <a:srgbClr val="000000"/>
                </a:solidFill>
                <a:effectLst/>
                <a:latin typeface="Museo Sans 100" panose="02000000000000000000" pitchFamily="50" charset="0"/>
              </a:rPr>
              <a:t>personal data</a:t>
            </a:r>
          </a:p>
          <a:p>
            <a:pPr lvl="1"/>
            <a:r>
              <a:rPr lang="en-US" sz="2000" b="1" i="0">
                <a:solidFill>
                  <a:srgbClr val="000000"/>
                </a:solidFill>
                <a:effectLst/>
                <a:latin typeface="Museo Sans 100" panose="02000000000000000000" pitchFamily="50" charset="0"/>
              </a:rPr>
              <a:t>Online reputation </a:t>
            </a:r>
            <a:r>
              <a:rPr lang="en-US" sz="2000" b="0" i="0">
                <a:solidFill>
                  <a:srgbClr val="000000"/>
                </a:solidFill>
                <a:effectLst/>
                <a:latin typeface="Museo Sans 100" panose="02000000000000000000" pitchFamily="50" charset="0"/>
              </a:rPr>
              <a:t>management</a:t>
            </a:r>
          </a:p>
          <a:p>
            <a:pPr lvl="1"/>
            <a:r>
              <a:rPr lang="en-US" sz="2000">
                <a:solidFill>
                  <a:srgbClr val="000000"/>
                </a:solidFill>
                <a:latin typeface="Museo Sans 100" panose="02000000000000000000" pitchFamily="50" charset="0"/>
              </a:rPr>
              <a:t>A</a:t>
            </a:r>
            <a:r>
              <a:rPr lang="en-US" sz="2000" b="0" i="0">
                <a:solidFill>
                  <a:srgbClr val="000000"/>
                </a:solidFill>
                <a:effectLst/>
                <a:latin typeface="Museo Sans 100" panose="02000000000000000000" pitchFamily="50" charset="0"/>
              </a:rPr>
              <a:t>voiding </a:t>
            </a:r>
            <a:r>
              <a:rPr lang="en-US" sz="2000" b="1" i="0">
                <a:solidFill>
                  <a:srgbClr val="000000"/>
                </a:solidFill>
                <a:effectLst/>
                <a:latin typeface="Museo Sans 100" panose="02000000000000000000" pitchFamily="50" charset="0"/>
              </a:rPr>
              <a:t>harmful</a:t>
            </a:r>
            <a:r>
              <a:rPr lang="en-US" sz="2000" b="0" i="0">
                <a:solidFill>
                  <a:srgbClr val="000000"/>
                </a:solidFill>
                <a:effectLst/>
                <a:latin typeface="Museo Sans 100" panose="02000000000000000000" pitchFamily="50" charset="0"/>
              </a:rPr>
              <a:t> or </a:t>
            </a:r>
            <a:r>
              <a:rPr lang="en-US" sz="2000" b="1" i="0">
                <a:solidFill>
                  <a:srgbClr val="000000"/>
                </a:solidFill>
                <a:effectLst/>
                <a:latin typeface="Museo Sans 100" panose="02000000000000000000" pitchFamily="50" charset="0"/>
              </a:rPr>
              <a:t>illegal content</a:t>
            </a:r>
            <a:r>
              <a:rPr lang="en-US" sz="2000" b="0" i="0">
                <a:solidFill>
                  <a:srgbClr val="000000"/>
                </a:solidFill>
                <a:effectLst/>
                <a:latin typeface="Museo Sans 100" panose="02000000000000000000" pitchFamily="50" charset="0"/>
              </a:rPr>
              <a:t>.</a:t>
            </a:r>
          </a:p>
          <a:p>
            <a:pPr lvl="1"/>
            <a:endParaRPr lang="en-US" sz="2000">
              <a:solidFill>
                <a:srgbClr val="000000"/>
              </a:solidFill>
              <a:latin typeface="Museo Sans 100" panose="02000000000000000000" pitchFamily="50" charset="0"/>
            </a:endParaRPr>
          </a:p>
          <a:p>
            <a:pPr lvl="1"/>
            <a:endParaRPr lang="en-US" sz="2000">
              <a:solidFill>
                <a:srgbClr val="000000"/>
              </a:solidFill>
              <a:latin typeface="Museo Sans 100" panose="02000000000000000000" pitchFamily="50" charset="0"/>
            </a:endParaRPr>
          </a:p>
          <a:p>
            <a:pPr marL="457200" lvl="1" indent="0">
              <a:buNone/>
            </a:pPr>
            <a:r>
              <a:rPr lang="en-US" sz="2000" b="0" i="0">
                <a:solidFill>
                  <a:srgbClr val="000000"/>
                </a:solidFill>
                <a:effectLst/>
                <a:latin typeface="Museo Sans 100" panose="02000000000000000000" pitchFamily="50" charset="0"/>
              </a:rPr>
              <a:t>What might this look like for children? -  </a:t>
            </a:r>
            <a:r>
              <a:rPr lang="en-US" sz="2000" b="0" i="0">
                <a:solidFill>
                  <a:srgbClr val="000000"/>
                </a:solidFill>
                <a:effectLst/>
                <a:latin typeface="Museo Sans 100" panose="02000000000000000000" pitchFamily="50" charset="0"/>
                <a:hlinkClick r:id="rId2"/>
              </a:rPr>
              <a:t>https://www.youtube.com/watch?v=funE9tCVu3w&amp;t=4s&amp;ab_channel=UKSaferInternetCentre</a:t>
            </a:r>
            <a:r>
              <a:rPr lang="en-US" sz="2000" b="0" i="0">
                <a:solidFill>
                  <a:srgbClr val="000000"/>
                </a:solidFill>
                <a:effectLst/>
                <a:latin typeface="Museo Sans 100" panose="02000000000000000000" pitchFamily="50" charset="0"/>
              </a:rPr>
              <a:t> </a:t>
            </a:r>
          </a:p>
        </p:txBody>
      </p:sp>
    </p:spTree>
    <p:extLst>
      <p:ext uri="{BB962C8B-B14F-4D97-AF65-F5344CB8AC3E}">
        <p14:creationId xmlns:p14="http://schemas.microsoft.com/office/powerpoint/2010/main" val="1968939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BE01A-AABA-4BE7-854C-4185209AC2C0}"/>
              </a:ext>
            </a:extLst>
          </p:cNvPr>
          <p:cNvSpPr>
            <a:spLocks noGrp="1"/>
          </p:cNvSpPr>
          <p:nvPr>
            <p:ph type="title"/>
          </p:nvPr>
        </p:nvSpPr>
        <p:spPr>
          <a:xfrm>
            <a:off x="838200" y="0"/>
            <a:ext cx="10515600" cy="1325563"/>
          </a:xfrm>
        </p:spPr>
        <p:txBody>
          <a:bodyPr/>
          <a:lstStyle/>
          <a:p>
            <a:pPr algn="ctr"/>
            <a:r>
              <a:rPr lang="en-GB" b="1" u="sng">
                <a:latin typeface="Museo Sans 100" panose="02000000000000000000" pitchFamily="50" charset="0"/>
              </a:rPr>
              <a:t>PEGI Ratings vs Laws</a:t>
            </a:r>
          </a:p>
        </p:txBody>
      </p:sp>
      <p:sp>
        <p:nvSpPr>
          <p:cNvPr id="3" name="Content Placeholder 2">
            <a:extLst>
              <a:ext uri="{FF2B5EF4-FFF2-40B4-BE49-F238E27FC236}">
                <a16:creationId xmlns:a16="http://schemas.microsoft.com/office/drawing/2014/main" id="{28043131-4C66-4425-8BFC-B5DE8D3B9429}"/>
              </a:ext>
            </a:extLst>
          </p:cNvPr>
          <p:cNvSpPr>
            <a:spLocks noGrp="1"/>
          </p:cNvSpPr>
          <p:nvPr>
            <p:ph idx="1"/>
          </p:nvPr>
        </p:nvSpPr>
        <p:spPr>
          <a:xfrm>
            <a:off x="838200" y="1253330"/>
            <a:ext cx="10515600" cy="4601779"/>
          </a:xfrm>
        </p:spPr>
        <p:txBody>
          <a:bodyPr>
            <a:normAutofit lnSpcReduction="10000"/>
          </a:bodyPr>
          <a:lstStyle/>
          <a:p>
            <a:r>
              <a:rPr lang="en-GB">
                <a:latin typeface="Museo Sans 100" panose="02000000000000000000" pitchFamily="50" charset="0"/>
              </a:rPr>
              <a:t>PEGI ratings are ultimately there to support you (as parents/carers)</a:t>
            </a:r>
          </a:p>
          <a:p>
            <a:r>
              <a:rPr lang="en-GB">
                <a:latin typeface="Museo Sans 100" panose="02000000000000000000" pitchFamily="50" charset="0"/>
              </a:rPr>
              <a:t>By allowing children to play a game when they are younger than the PEGI rating, no laws are being broken, however the children are not allowed to purchase the game themselves</a:t>
            </a:r>
          </a:p>
          <a:p>
            <a:r>
              <a:rPr lang="en-GB">
                <a:latin typeface="Museo Sans 100" panose="02000000000000000000" pitchFamily="50" charset="0"/>
              </a:rPr>
              <a:t>With that said, the PEGI ratings are set by gaming experts who use their experience and judgement, alongside other experts and </a:t>
            </a:r>
            <a:r>
              <a:rPr lang="en-GB">
                <a:solidFill>
                  <a:srgbClr val="00B050"/>
                </a:solidFill>
                <a:latin typeface="Museo Sans 100" panose="02000000000000000000" pitchFamily="50" charset="0"/>
              </a:rPr>
              <a:t>we highly encourage you to follow them as closely as you can</a:t>
            </a:r>
          </a:p>
          <a:p>
            <a:r>
              <a:rPr lang="en-GB">
                <a:solidFill>
                  <a:srgbClr val="FF0000"/>
                </a:solidFill>
                <a:latin typeface="Museo Sans 100" panose="02000000000000000000" pitchFamily="50" charset="0"/>
              </a:rPr>
              <a:t>It is important to note that PEGI ratings also consider the level of communication available online which is critical for primary school children</a:t>
            </a:r>
          </a:p>
        </p:txBody>
      </p:sp>
    </p:spTree>
    <p:extLst>
      <p:ext uri="{BB962C8B-B14F-4D97-AF65-F5344CB8AC3E}">
        <p14:creationId xmlns:p14="http://schemas.microsoft.com/office/powerpoint/2010/main" val="2415309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2B2D-0BAB-45BF-942D-50F4EB76086F}"/>
              </a:ext>
            </a:extLst>
          </p:cNvPr>
          <p:cNvSpPr>
            <a:spLocks noGrp="1"/>
          </p:cNvSpPr>
          <p:nvPr>
            <p:ph type="title"/>
          </p:nvPr>
        </p:nvSpPr>
        <p:spPr>
          <a:xfrm>
            <a:off x="838200" y="0"/>
            <a:ext cx="10515600" cy="1325563"/>
          </a:xfrm>
        </p:spPr>
        <p:txBody>
          <a:bodyPr/>
          <a:lstStyle/>
          <a:p>
            <a:pPr algn="ctr"/>
            <a:r>
              <a:rPr lang="en-GB" b="1" u="sng">
                <a:latin typeface="Museo Sans 100" panose="02000000000000000000" pitchFamily="50" charset="0"/>
              </a:rPr>
              <a:t>Popular Games and their PEGI Ratings</a:t>
            </a:r>
          </a:p>
        </p:txBody>
      </p:sp>
      <p:sp>
        <p:nvSpPr>
          <p:cNvPr id="3" name="Content Placeholder 2">
            <a:extLst>
              <a:ext uri="{FF2B5EF4-FFF2-40B4-BE49-F238E27FC236}">
                <a16:creationId xmlns:a16="http://schemas.microsoft.com/office/drawing/2014/main" id="{7C2C7CF1-6C45-44A7-AC16-8FC8F82DB6B3}"/>
              </a:ext>
            </a:extLst>
          </p:cNvPr>
          <p:cNvSpPr>
            <a:spLocks noGrp="1"/>
          </p:cNvSpPr>
          <p:nvPr>
            <p:ph idx="1"/>
          </p:nvPr>
        </p:nvSpPr>
        <p:spPr>
          <a:xfrm>
            <a:off x="838200" y="1165123"/>
            <a:ext cx="10515600" cy="5011840"/>
          </a:xfrm>
        </p:spPr>
        <p:txBody>
          <a:bodyPr>
            <a:normAutofit fontScale="92500" lnSpcReduction="20000"/>
          </a:bodyPr>
          <a:lstStyle/>
          <a:p>
            <a:pPr marL="0" indent="0" algn="ctr">
              <a:buNone/>
            </a:pPr>
            <a:r>
              <a:rPr lang="en-GB" sz="3600">
                <a:latin typeface="Museo Sans 100" panose="02000000000000000000" pitchFamily="50" charset="0"/>
              </a:rPr>
              <a:t>Have a guess what the PEGI ratings are for the following games:</a:t>
            </a:r>
          </a:p>
          <a:p>
            <a:pPr marL="0" indent="0" algn="ctr">
              <a:buNone/>
            </a:pPr>
            <a:endParaRPr lang="en-GB" sz="3600">
              <a:latin typeface="Museo Sans 100" panose="02000000000000000000" pitchFamily="50" charset="0"/>
            </a:endParaRPr>
          </a:p>
          <a:p>
            <a:pPr marL="0" indent="0">
              <a:buNone/>
            </a:pPr>
            <a:r>
              <a:rPr lang="en-GB" sz="2000">
                <a:latin typeface="Museo Sans 100" panose="02000000000000000000" pitchFamily="50" charset="0"/>
              </a:rPr>
              <a:t>Roblox 					7+</a:t>
            </a:r>
          </a:p>
          <a:p>
            <a:pPr marL="0" indent="0">
              <a:buNone/>
            </a:pPr>
            <a:r>
              <a:rPr lang="en-GB" sz="2000">
                <a:latin typeface="Museo Sans 100" panose="02000000000000000000" pitchFamily="50" charset="0"/>
              </a:rPr>
              <a:t>Minecraft				7+</a:t>
            </a:r>
          </a:p>
          <a:p>
            <a:pPr marL="0" indent="0">
              <a:buNone/>
            </a:pPr>
            <a:r>
              <a:rPr lang="en-GB" sz="2000">
                <a:latin typeface="Museo Sans 100" panose="02000000000000000000" pitchFamily="50" charset="0"/>
              </a:rPr>
              <a:t>Fortnite					12+</a:t>
            </a:r>
          </a:p>
          <a:p>
            <a:pPr marL="0" indent="0">
              <a:buNone/>
            </a:pPr>
            <a:r>
              <a:rPr lang="en-GB" sz="2000">
                <a:latin typeface="Museo Sans 100" panose="02000000000000000000" pitchFamily="50" charset="0"/>
              </a:rPr>
              <a:t>Among US				7+</a:t>
            </a:r>
          </a:p>
          <a:p>
            <a:pPr marL="0" indent="0">
              <a:buNone/>
            </a:pPr>
            <a:r>
              <a:rPr lang="en-GB" sz="2000">
                <a:latin typeface="Museo Sans 100" panose="02000000000000000000" pitchFamily="50" charset="0"/>
              </a:rPr>
              <a:t>Five Nights at Freddy’s 			12+</a:t>
            </a:r>
          </a:p>
          <a:p>
            <a:pPr marL="0" indent="0">
              <a:buNone/>
            </a:pPr>
            <a:r>
              <a:rPr lang="en-GB" sz="2000">
                <a:latin typeface="Museo Sans 100" panose="02000000000000000000" pitchFamily="50" charset="0"/>
              </a:rPr>
              <a:t>Crossy Road				9+</a:t>
            </a:r>
          </a:p>
          <a:p>
            <a:pPr marL="0" indent="0">
              <a:buNone/>
            </a:pPr>
            <a:r>
              <a:rPr lang="en-GB" sz="2000">
                <a:latin typeface="Museo Sans 100" panose="02000000000000000000" pitchFamily="50" charset="0"/>
              </a:rPr>
              <a:t>Call of Duty				18+</a:t>
            </a:r>
          </a:p>
          <a:p>
            <a:pPr marL="0" indent="0">
              <a:buNone/>
            </a:pPr>
            <a:r>
              <a:rPr lang="en-GB" sz="2000">
                <a:latin typeface="Museo Sans 100" panose="02000000000000000000" pitchFamily="50" charset="0"/>
              </a:rPr>
              <a:t>GTA					18+</a:t>
            </a:r>
          </a:p>
          <a:p>
            <a:pPr marL="0" indent="0">
              <a:buNone/>
            </a:pPr>
            <a:endParaRPr lang="en-GB" sz="2000">
              <a:latin typeface="Museo Sans 100" panose="02000000000000000000" pitchFamily="50" charset="0"/>
            </a:endParaRPr>
          </a:p>
          <a:p>
            <a:pPr marL="0" indent="0">
              <a:buNone/>
            </a:pPr>
            <a:endParaRPr lang="en-GB" sz="2000">
              <a:latin typeface="Museo Sans 100" panose="02000000000000000000" pitchFamily="50" charset="0"/>
            </a:endParaRPr>
          </a:p>
          <a:p>
            <a:pPr marL="0" indent="0">
              <a:buNone/>
            </a:pPr>
            <a:r>
              <a:rPr lang="en-GB" sz="2000">
                <a:latin typeface="Museo Sans 100" panose="02000000000000000000" pitchFamily="50" charset="0"/>
                <a:hlinkClick r:id="rId2"/>
              </a:rPr>
              <a:t>https://pegi.info/</a:t>
            </a:r>
            <a:r>
              <a:rPr lang="en-GB" sz="2000">
                <a:latin typeface="Museo Sans 100" panose="02000000000000000000" pitchFamily="50" charset="0"/>
              </a:rPr>
              <a:t> </a:t>
            </a:r>
          </a:p>
          <a:p>
            <a:pPr marL="0" indent="0">
              <a:buNone/>
            </a:pPr>
            <a:endParaRPr lang="en-GB" sz="3600">
              <a:latin typeface="Museo Sans 100" panose="02000000000000000000" pitchFamily="50" charset="0"/>
            </a:endParaRPr>
          </a:p>
        </p:txBody>
      </p:sp>
      <p:sp>
        <p:nvSpPr>
          <p:cNvPr id="4" name="Rectangle: Rounded Corners 3">
            <a:extLst>
              <a:ext uri="{FF2B5EF4-FFF2-40B4-BE49-F238E27FC236}">
                <a16:creationId xmlns:a16="http://schemas.microsoft.com/office/drawing/2014/main" id="{6F47C443-DF83-459A-8A0D-705952AF4A68}"/>
              </a:ext>
            </a:extLst>
          </p:cNvPr>
          <p:cNvSpPr/>
          <p:nvPr/>
        </p:nvSpPr>
        <p:spPr>
          <a:xfrm>
            <a:off x="5265174" y="2298546"/>
            <a:ext cx="830826" cy="2905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2801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2B2D-0BAB-45BF-942D-50F4EB76086F}"/>
              </a:ext>
            </a:extLst>
          </p:cNvPr>
          <p:cNvSpPr>
            <a:spLocks noGrp="1"/>
          </p:cNvSpPr>
          <p:nvPr>
            <p:ph type="title"/>
          </p:nvPr>
        </p:nvSpPr>
        <p:spPr>
          <a:xfrm>
            <a:off x="838200" y="0"/>
            <a:ext cx="10515600" cy="1325563"/>
          </a:xfrm>
        </p:spPr>
        <p:txBody>
          <a:bodyPr/>
          <a:lstStyle/>
          <a:p>
            <a:pPr algn="ctr"/>
            <a:r>
              <a:rPr lang="en-GB" b="1" u="sng">
                <a:latin typeface="Museo Sans 100" panose="02000000000000000000" pitchFamily="50" charset="0"/>
              </a:rPr>
              <a:t>Popular Games and their PEGI Ratings</a:t>
            </a:r>
          </a:p>
        </p:txBody>
      </p:sp>
      <p:sp>
        <p:nvSpPr>
          <p:cNvPr id="3" name="Content Placeholder 2">
            <a:extLst>
              <a:ext uri="{FF2B5EF4-FFF2-40B4-BE49-F238E27FC236}">
                <a16:creationId xmlns:a16="http://schemas.microsoft.com/office/drawing/2014/main" id="{7C2C7CF1-6C45-44A7-AC16-8FC8F82DB6B3}"/>
              </a:ext>
            </a:extLst>
          </p:cNvPr>
          <p:cNvSpPr>
            <a:spLocks noGrp="1"/>
          </p:cNvSpPr>
          <p:nvPr>
            <p:ph idx="1"/>
          </p:nvPr>
        </p:nvSpPr>
        <p:spPr>
          <a:xfrm>
            <a:off x="838200" y="1165123"/>
            <a:ext cx="10515600" cy="5011840"/>
          </a:xfrm>
        </p:spPr>
        <p:txBody>
          <a:bodyPr>
            <a:normAutofit fontScale="92500" lnSpcReduction="20000"/>
          </a:bodyPr>
          <a:lstStyle/>
          <a:p>
            <a:pPr marL="0" indent="0" algn="ctr">
              <a:buNone/>
            </a:pPr>
            <a:r>
              <a:rPr lang="en-GB" sz="3600">
                <a:latin typeface="Museo Sans 100" panose="02000000000000000000" pitchFamily="50" charset="0"/>
              </a:rPr>
              <a:t>Have a guess what the PEGI ratings are for the following games:</a:t>
            </a:r>
          </a:p>
          <a:p>
            <a:pPr marL="0" indent="0" algn="ctr">
              <a:buNone/>
            </a:pPr>
            <a:endParaRPr lang="en-GB" sz="3600">
              <a:latin typeface="Museo Sans 100" panose="02000000000000000000" pitchFamily="50" charset="0"/>
            </a:endParaRPr>
          </a:p>
          <a:p>
            <a:pPr marL="0" indent="0">
              <a:buNone/>
            </a:pPr>
            <a:r>
              <a:rPr lang="en-GB" sz="2000">
                <a:latin typeface="Museo Sans 100" panose="02000000000000000000" pitchFamily="50" charset="0"/>
              </a:rPr>
              <a:t>Roblox 					7+</a:t>
            </a:r>
          </a:p>
          <a:p>
            <a:pPr marL="0" indent="0">
              <a:buNone/>
            </a:pPr>
            <a:r>
              <a:rPr lang="en-GB" sz="2000">
                <a:latin typeface="Museo Sans 100" panose="02000000000000000000" pitchFamily="50" charset="0"/>
              </a:rPr>
              <a:t>Minecraft				7+</a:t>
            </a:r>
          </a:p>
          <a:p>
            <a:pPr marL="0" indent="0">
              <a:buNone/>
            </a:pPr>
            <a:r>
              <a:rPr lang="en-GB" sz="2000">
                <a:latin typeface="Museo Sans 100" panose="02000000000000000000" pitchFamily="50" charset="0"/>
              </a:rPr>
              <a:t>Fortnite					12+</a:t>
            </a:r>
          </a:p>
          <a:p>
            <a:pPr marL="0" indent="0">
              <a:buNone/>
            </a:pPr>
            <a:r>
              <a:rPr lang="en-GB" sz="2000">
                <a:latin typeface="Museo Sans 100" panose="02000000000000000000" pitchFamily="50" charset="0"/>
              </a:rPr>
              <a:t>Among US				7+</a:t>
            </a:r>
          </a:p>
          <a:p>
            <a:pPr marL="0" indent="0">
              <a:buNone/>
            </a:pPr>
            <a:r>
              <a:rPr lang="en-GB" sz="2000">
                <a:latin typeface="Museo Sans 100" panose="02000000000000000000" pitchFamily="50" charset="0"/>
              </a:rPr>
              <a:t>Five Nights at Freddy’s 			12+</a:t>
            </a:r>
          </a:p>
          <a:p>
            <a:pPr marL="0" indent="0">
              <a:buNone/>
            </a:pPr>
            <a:r>
              <a:rPr lang="en-GB" sz="2000">
                <a:latin typeface="Museo Sans 100" panose="02000000000000000000" pitchFamily="50" charset="0"/>
              </a:rPr>
              <a:t>Crossy Road				9+</a:t>
            </a:r>
          </a:p>
          <a:p>
            <a:pPr marL="0" indent="0">
              <a:buNone/>
            </a:pPr>
            <a:r>
              <a:rPr lang="en-GB" sz="2000">
                <a:latin typeface="Museo Sans 100" panose="02000000000000000000" pitchFamily="50" charset="0"/>
              </a:rPr>
              <a:t>Call of Duty				18+</a:t>
            </a:r>
          </a:p>
          <a:p>
            <a:pPr marL="0" indent="0">
              <a:buNone/>
            </a:pPr>
            <a:r>
              <a:rPr lang="en-GB" sz="2000">
                <a:latin typeface="Museo Sans 100" panose="02000000000000000000" pitchFamily="50" charset="0"/>
              </a:rPr>
              <a:t>GTA					18+</a:t>
            </a:r>
          </a:p>
          <a:p>
            <a:pPr marL="0" indent="0">
              <a:buNone/>
            </a:pPr>
            <a:endParaRPr lang="en-GB" sz="2000">
              <a:latin typeface="Museo Sans 100" panose="02000000000000000000" pitchFamily="50" charset="0"/>
            </a:endParaRPr>
          </a:p>
          <a:p>
            <a:pPr marL="0" indent="0">
              <a:buNone/>
            </a:pPr>
            <a:endParaRPr lang="en-GB" sz="2000">
              <a:latin typeface="Museo Sans 100" panose="02000000000000000000" pitchFamily="50" charset="0"/>
            </a:endParaRPr>
          </a:p>
          <a:p>
            <a:pPr marL="0" indent="0">
              <a:buNone/>
            </a:pPr>
            <a:r>
              <a:rPr lang="en-GB" sz="2000">
                <a:latin typeface="Museo Sans 100" panose="02000000000000000000" pitchFamily="50" charset="0"/>
                <a:hlinkClick r:id="rId2"/>
              </a:rPr>
              <a:t>https://pegi.info/</a:t>
            </a:r>
            <a:r>
              <a:rPr lang="en-GB" sz="2000">
                <a:latin typeface="Museo Sans 100" panose="02000000000000000000" pitchFamily="50" charset="0"/>
              </a:rPr>
              <a:t> </a:t>
            </a:r>
          </a:p>
          <a:p>
            <a:pPr marL="0" indent="0">
              <a:buNone/>
            </a:pPr>
            <a:endParaRPr lang="en-GB" sz="3600">
              <a:latin typeface="Museo Sans 100" panose="02000000000000000000" pitchFamily="50" charset="0"/>
            </a:endParaRPr>
          </a:p>
        </p:txBody>
      </p:sp>
    </p:spTree>
    <p:extLst>
      <p:ext uri="{BB962C8B-B14F-4D97-AF65-F5344CB8AC3E}">
        <p14:creationId xmlns:p14="http://schemas.microsoft.com/office/powerpoint/2010/main" val="1621422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6FBDF-82DB-411E-8118-DE9EADE3DF0D}"/>
              </a:ext>
            </a:extLst>
          </p:cNvPr>
          <p:cNvSpPr>
            <a:spLocks noGrp="1"/>
          </p:cNvSpPr>
          <p:nvPr>
            <p:ph type="title"/>
          </p:nvPr>
        </p:nvSpPr>
        <p:spPr/>
        <p:txBody>
          <a:bodyPr/>
          <a:lstStyle/>
          <a:p>
            <a:pPr algn="ctr"/>
            <a:r>
              <a:rPr lang="en-GB" b="1" u="sng">
                <a:latin typeface="Museo Sans 100" panose="02000000000000000000" pitchFamily="50" charset="0"/>
              </a:rPr>
              <a:t>Looking Beyond the PEGI Rating</a:t>
            </a:r>
          </a:p>
        </p:txBody>
      </p:sp>
      <p:sp>
        <p:nvSpPr>
          <p:cNvPr id="3" name="Content Placeholder 2">
            <a:extLst>
              <a:ext uri="{FF2B5EF4-FFF2-40B4-BE49-F238E27FC236}">
                <a16:creationId xmlns:a16="http://schemas.microsoft.com/office/drawing/2014/main" id="{A6844782-AAFE-4CC9-94CA-3DB433E2A9C1}"/>
              </a:ext>
            </a:extLst>
          </p:cNvPr>
          <p:cNvSpPr>
            <a:spLocks noGrp="1"/>
          </p:cNvSpPr>
          <p:nvPr>
            <p:ph idx="1"/>
          </p:nvPr>
        </p:nvSpPr>
        <p:spPr>
          <a:xfrm>
            <a:off x="838200" y="1515909"/>
            <a:ext cx="10515600" cy="4351338"/>
          </a:xfrm>
        </p:spPr>
        <p:txBody>
          <a:bodyPr/>
          <a:lstStyle/>
          <a:p>
            <a:r>
              <a:rPr lang="en-GB">
                <a:latin typeface="Museo Sans 100" panose="02000000000000000000" pitchFamily="50" charset="0"/>
              </a:rPr>
              <a:t>The PEGI ratings are there to guide you, however you may want to explore them for yourselves first</a:t>
            </a:r>
          </a:p>
          <a:p>
            <a:r>
              <a:rPr lang="en-GB">
                <a:latin typeface="Museo Sans 100" panose="02000000000000000000" pitchFamily="50" charset="0"/>
              </a:rPr>
              <a:t>If you Youtube the game, you can see reviews or actual gameplay – this is the best way to determine whether it is appropriate for your child</a:t>
            </a:r>
          </a:p>
          <a:p>
            <a:r>
              <a:rPr lang="en-GB">
                <a:latin typeface="Museo Sans 100" panose="02000000000000000000" pitchFamily="50" charset="0"/>
              </a:rPr>
              <a:t>Do not be influenced by what other parents allow/don’t allow. It is easy to seek advice from another friend but, ultimately, we all have our own values and opinions on things, so we would recommend exploring it for yourself</a:t>
            </a:r>
          </a:p>
        </p:txBody>
      </p:sp>
    </p:spTree>
    <p:extLst>
      <p:ext uri="{BB962C8B-B14F-4D97-AF65-F5344CB8AC3E}">
        <p14:creationId xmlns:p14="http://schemas.microsoft.com/office/powerpoint/2010/main" val="874305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CB68-3CC3-4101-A2CE-315854342A0D}"/>
              </a:ext>
            </a:extLst>
          </p:cNvPr>
          <p:cNvSpPr>
            <a:spLocks noGrp="1"/>
          </p:cNvSpPr>
          <p:nvPr>
            <p:ph type="title"/>
          </p:nvPr>
        </p:nvSpPr>
        <p:spPr>
          <a:xfrm>
            <a:off x="838200" y="0"/>
            <a:ext cx="10515600" cy="1325563"/>
          </a:xfrm>
        </p:spPr>
        <p:txBody>
          <a:bodyPr/>
          <a:lstStyle/>
          <a:p>
            <a:pPr algn="ctr"/>
            <a:r>
              <a:rPr lang="en-GB" b="1" u="sng">
                <a:latin typeface="Museo Sans 100" panose="02000000000000000000" pitchFamily="50" charset="0"/>
              </a:rPr>
              <a:t>Video Games – Time to Switch Off</a:t>
            </a:r>
          </a:p>
        </p:txBody>
      </p:sp>
      <p:sp>
        <p:nvSpPr>
          <p:cNvPr id="3" name="Content Placeholder 2">
            <a:extLst>
              <a:ext uri="{FF2B5EF4-FFF2-40B4-BE49-F238E27FC236}">
                <a16:creationId xmlns:a16="http://schemas.microsoft.com/office/drawing/2014/main" id="{5F718C83-BFFE-47C9-BE74-860BC7AC7BE0}"/>
              </a:ext>
            </a:extLst>
          </p:cNvPr>
          <p:cNvSpPr>
            <a:spLocks noGrp="1"/>
          </p:cNvSpPr>
          <p:nvPr>
            <p:ph idx="1"/>
          </p:nvPr>
        </p:nvSpPr>
        <p:spPr>
          <a:xfrm>
            <a:off x="631722" y="1545405"/>
            <a:ext cx="10515600" cy="5209356"/>
          </a:xfrm>
        </p:spPr>
        <p:txBody>
          <a:bodyPr/>
          <a:lstStyle/>
          <a:p>
            <a:pPr marL="0" indent="0">
              <a:buNone/>
            </a:pPr>
            <a:r>
              <a:rPr lang="en-GB" sz="2400">
                <a:latin typeface="Museo Sans 100" panose="02000000000000000000" pitchFamily="50" charset="0"/>
              </a:rPr>
              <a:t>“Two more minutes!” </a:t>
            </a:r>
          </a:p>
          <a:p>
            <a:pPr marL="0" indent="0">
              <a:buNone/>
            </a:pPr>
            <a:r>
              <a:rPr lang="en-GB" sz="2400">
                <a:latin typeface="Museo Sans 100" panose="02000000000000000000" pitchFamily="50" charset="0"/>
              </a:rPr>
              <a:t>“I just need to finish this level!”</a:t>
            </a:r>
          </a:p>
          <a:p>
            <a:pPr marL="0" indent="0">
              <a:buNone/>
            </a:pPr>
            <a:r>
              <a:rPr lang="en-GB" sz="2400">
                <a:latin typeface="Museo Sans 100" panose="02000000000000000000" pitchFamily="50" charset="0"/>
              </a:rPr>
              <a:t>“Jake is still playing, why do I have to stop?”</a:t>
            </a:r>
          </a:p>
          <a:p>
            <a:pPr marL="0" indent="0" algn="ctr">
              <a:buNone/>
            </a:pPr>
            <a:r>
              <a:rPr lang="en-GB" sz="2400">
                <a:solidFill>
                  <a:srgbClr val="00B050"/>
                </a:solidFill>
                <a:latin typeface="Museo Sans 100" panose="02000000000000000000" pitchFamily="50" charset="0"/>
              </a:rPr>
              <a:t>We are sure you have heard all of the excuses in the world - how can we encourage children to stop playing games when we want them to? </a:t>
            </a:r>
          </a:p>
          <a:p>
            <a:r>
              <a:rPr lang="en-GB" sz="2400">
                <a:solidFill>
                  <a:srgbClr val="FF0000"/>
                </a:solidFill>
                <a:latin typeface="Museo Sans 100" panose="02000000000000000000" pitchFamily="50" charset="0"/>
              </a:rPr>
              <a:t>Setting clear expectations/guidelines: when/what/how long</a:t>
            </a:r>
          </a:p>
          <a:p>
            <a:r>
              <a:rPr lang="en-GB" sz="2400">
                <a:solidFill>
                  <a:srgbClr val="FF0000"/>
                </a:solidFill>
                <a:latin typeface="Museo Sans 100" panose="02000000000000000000" pitchFamily="50" charset="0"/>
              </a:rPr>
              <a:t>Be consistent and follow through with any consequences</a:t>
            </a:r>
          </a:p>
          <a:p>
            <a:r>
              <a:rPr lang="en-GB" sz="2400">
                <a:solidFill>
                  <a:srgbClr val="FF0000"/>
                </a:solidFill>
                <a:latin typeface="Museo Sans 100" panose="02000000000000000000" pitchFamily="50" charset="0"/>
              </a:rPr>
              <a:t>Give timer reminders: 10, 5 and 2 minutes forewarning </a:t>
            </a:r>
          </a:p>
          <a:p>
            <a:r>
              <a:rPr lang="en-GB" sz="2400" i="1">
                <a:solidFill>
                  <a:srgbClr val="FF0000"/>
                </a:solidFill>
                <a:latin typeface="Museo Sans 100" panose="02000000000000000000" pitchFamily="50" charset="0"/>
              </a:rPr>
              <a:t>Use time settings on your devices – automatically stop games when the time runs out</a:t>
            </a:r>
          </a:p>
          <a:p>
            <a:endParaRPr lang="en-GB">
              <a:solidFill>
                <a:srgbClr val="FF0000"/>
              </a:solidFill>
              <a:latin typeface="Museo Sans 100" panose="02000000000000000000" pitchFamily="50" charset="0"/>
            </a:endParaRPr>
          </a:p>
          <a:p>
            <a:endParaRPr lang="en-GB">
              <a:solidFill>
                <a:srgbClr val="FF0000"/>
              </a:solidFill>
              <a:latin typeface="Museo Sans 100" panose="02000000000000000000" pitchFamily="50" charset="0"/>
            </a:endParaRPr>
          </a:p>
          <a:p>
            <a:endParaRPr lang="en-GB" sz="4400">
              <a:solidFill>
                <a:srgbClr val="00B050"/>
              </a:solidFill>
              <a:latin typeface="Museo Sans 100" panose="02000000000000000000" pitchFamily="50" charset="0"/>
            </a:endParaRPr>
          </a:p>
          <a:p>
            <a:endParaRPr lang="en-GB"/>
          </a:p>
        </p:txBody>
      </p:sp>
    </p:spTree>
    <p:extLst>
      <p:ext uri="{BB962C8B-B14F-4D97-AF65-F5344CB8AC3E}">
        <p14:creationId xmlns:p14="http://schemas.microsoft.com/office/powerpoint/2010/main" val="19191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CB68-3CC3-4101-A2CE-315854342A0D}"/>
              </a:ext>
            </a:extLst>
          </p:cNvPr>
          <p:cNvSpPr>
            <a:spLocks noGrp="1"/>
          </p:cNvSpPr>
          <p:nvPr>
            <p:ph type="title"/>
          </p:nvPr>
        </p:nvSpPr>
        <p:spPr>
          <a:xfrm>
            <a:off x="838200" y="0"/>
            <a:ext cx="10515600" cy="1325563"/>
          </a:xfrm>
        </p:spPr>
        <p:txBody>
          <a:bodyPr/>
          <a:lstStyle/>
          <a:p>
            <a:pPr algn="ctr"/>
            <a:r>
              <a:rPr lang="en-GB" b="1" u="sng">
                <a:latin typeface="Museo Sans 100" panose="02000000000000000000" pitchFamily="50" charset="0"/>
              </a:rPr>
              <a:t>Video Games – Applying Settings</a:t>
            </a:r>
          </a:p>
        </p:txBody>
      </p:sp>
      <p:sp>
        <p:nvSpPr>
          <p:cNvPr id="3" name="Content Placeholder 2">
            <a:extLst>
              <a:ext uri="{FF2B5EF4-FFF2-40B4-BE49-F238E27FC236}">
                <a16:creationId xmlns:a16="http://schemas.microsoft.com/office/drawing/2014/main" id="{5F718C83-BFFE-47C9-BE74-860BC7AC7BE0}"/>
              </a:ext>
            </a:extLst>
          </p:cNvPr>
          <p:cNvSpPr>
            <a:spLocks noGrp="1"/>
          </p:cNvSpPr>
          <p:nvPr>
            <p:ph idx="1"/>
          </p:nvPr>
        </p:nvSpPr>
        <p:spPr>
          <a:xfrm>
            <a:off x="631722" y="1545405"/>
            <a:ext cx="10515600" cy="5209356"/>
          </a:xfrm>
        </p:spPr>
        <p:txBody>
          <a:bodyPr/>
          <a:lstStyle/>
          <a:p>
            <a:pPr marL="0" indent="0" algn="ctr">
              <a:buNone/>
            </a:pPr>
            <a:r>
              <a:rPr lang="en-GB">
                <a:solidFill>
                  <a:srgbClr val="0070C0"/>
                </a:solidFill>
                <a:latin typeface="Museo Sans 100" panose="02000000000000000000" pitchFamily="50" charset="0"/>
                <a:hlinkClick r:id="rId3"/>
              </a:rPr>
              <a:t>https://www.internetmatters.org/parental-controls/gaming-consoles/</a:t>
            </a:r>
            <a:r>
              <a:rPr lang="en-GB">
                <a:solidFill>
                  <a:srgbClr val="0070C0"/>
                </a:solidFill>
                <a:latin typeface="Museo Sans 100" panose="02000000000000000000" pitchFamily="50" charset="0"/>
              </a:rPr>
              <a:t> </a:t>
            </a:r>
          </a:p>
          <a:p>
            <a:endParaRPr lang="en-GB">
              <a:solidFill>
                <a:srgbClr val="0070C0"/>
              </a:solidFill>
              <a:latin typeface="Museo Sans 100" panose="02000000000000000000" pitchFamily="50" charset="0"/>
            </a:endParaRPr>
          </a:p>
          <a:p>
            <a:endParaRPr lang="en-GB">
              <a:solidFill>
                <a:srgbClr val="0070C0"/>
              </a:solidFill>
              <a:latin typeface="Museo Sans 100" panose="02000000000000000000" pitchFamily="50" charset="0"/>
            </a:endParaRPr>
          </a:p>
          <a:p>
            <a:pPr marL="0" indent="0" algn="ctr">
              <a:buNone/>
            </a:pPr>
            <a:r>
              <a:rPr lang="en-GB" sz="3600">
                <a:solidFill>
                  <a:srgbClr val="FF0000"/>
                </a:solidFill>
                <a:latin typeface="Museo Sans 100" panose="02000000000000000000" pitchFamily="50" charset="0"/>
              </a:rPr>
              <a:t>If you would like a specific guide printed or emailed, please make ask me at the end. </a:t>
            </a:r>
          </a:p>
          <a:p>
            <a:endParaRPr lang="en-GB" sz="4400">
              <a:solidFill>
                <a:srgbClr val="00B050"/>
              </a:solidFill>
              <a:latin typeface="Museo Sans 100" panose="02000000000000000000" pitchFamily="50" charset="0"/>
            </a:endParaRPr>
          </a:p>
          <a:p>
            <a:endParaRPr lang="en-GB"/>
          </a:p>
        </p:txBody>
      </p:sp>
      <p:pic>
        <p:nvPicPr>
          <p:cNvPr id="5" name="Picture 4">
            <a:extLst>
              <a:ext uri="{FF2B5EF4-FFF2-40B4-BE49-F238E27FC236}">
                <a16:creationId xmlns:a16="http://schemas.microsoft.com/office/drawing/2014/main" id="{3897D57E-8141-4522-9AC4-9A7ECBEDA9ED}"/>
              </a:ext>
            </a:extLst>
          </p:cNvPr>
          <p:cNvPicPr>
            <a:picLocks noChangeAspect="1"/>
          </p:cNvPicPr>
          <p:nvPr/>
        </p:nvPicPr>
        <p:blipFill>
          <a:blip r:embed="rId4"/>
          <a:stretch>
            <a:fillRect/>
          </a:stretch>
        </p:blipFill>
        <p:spPr>
          <a:xfrm>
            <a:off x="5110262" y="4696490"/>
            <a:ext cx="1971475" cy="1909866"/>
          </a:xfrm>
          <a:prstGeom prst="rect">
            <a:avLst/>
          </a:prstGeom>
        </p:spPr>
      </p:pic>
    </p:spTree>
    <p:extLst>
      <p:ext uri="{BB962C8B-B14F-4D97-AF65-F5344CB8AC3E}">
        <p14:creationId xmlns:p14="http://schemas.microsoft.com/office/powerpoint/2010/main" val="168679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83138-2895-4722-B808-FF5786530538}"/>
              </a:ext>
            </a:extLst>
          </p:cNvPr>
          <p:cNvSpPr>
            <a:spLocks noGrp="1"/>
          </p:cNvSpPr>
          <p:nvPr>
            <p:ph type="title"/>
          </p:nvPr>
        </p:nvSpPr>
        <p:spPr>
          <a:xfrm>
            <a:off x="838200" y="0"/>
            <a:ext cx="10515600" cy="1325563"/>
          </a:xfrm>
        </p:spPr>
        <p:txBody>
          <a:bodyPr/>
          <a:lstStyle/>
          <a:p>
            <a:pPr algn="ctr"/>
            <a:r>
              <a:rPr lang="en-GB" b="1" u="sng">
                <a:latin typeface="Museo Sans 100" panose="02000000000000000000" pitchFamily="50" charset="0"/>
              </a:rPr>
              <a:t>Cyberbullying – What is it?</a:t>
            </a:r>
          </a:p>
        </p:txBody>
      </p:sp>
      <p:sp>
        <p:nvSpPr>
          <p:cNvPr id="3" name="Content Placeholder 2">
            <a:extLst>
              <a:ext uri="{FF2B5EF4-FFF2-40B4-BE49-F238E27FC236}">
                <a16:creationId xmlns:a16="http://schemas.microsoft.com/office/drawing/2014/main" id="{04E5BBA9-221F-4326-B000-760123039698}"/>
              </a:ext>
            </a:extLst>
          </p:cNvPr>
          <p:cNvSpPr>
            <a:spLocks noGrp="1"/>
          </p:cNvSpPr>
          <p:nvPr>
            <p:ph idx="1"/>
          </p:nvPr>
        </p:nvSpPr>
        <p:spPr>
          <a:xfrm>
            <a:off x="838200" y="1325563"/>
            <a:ext cx="10515600" cy="5268351"/>
          </a:xfrm>
        </p:spPr>
        <p:txBody>
          <a:bodyPr>
            <a:normAutofit fontScale="77500" lnSpcReduction="20000"/>
          </a:bodyPr>
          <a:lstStyle/>
          <a:p>
            <a:pPr marL="0" indent="0" algn="ctr">
              <a:buNone/>
            </a:pPr>
            <a:r>
              <a:rPr lang="en-GB" b="1" i="1">
                <a:latin typeface="Museo Sans 100" panose="02000000000000000000" pitchFamily="50" charset="0"/>
              </a:rPr>
              <a:t>Cyberbullying is defined as a form of bullying or harassment through electronic means.</a:t>
            </a:r>
          </a:p>
          <a:p>
            <a:pPr marL="0" indent="0">
              <a:buNone/>
            </a:pPr>
            <a:r>
              <a:rPr lang="en-GB" b="1" u="sng">
                <a:solidFill>
                  <a:srgbClr val="FF0000"/>
                </a:solidFill>
                <a:latin typeface="Museo Sans 100" panose="02000000000000000000" pitchFamily="50" charset="0"/>
              </a:rPr>
              <a:t>Examples include: </a:t>
            </a:r>
          </a:p>
          <a:p>
            <a:r>
              <a:rPr lang="en-GB" sz="3300">
                <a:latin typeface="Museo Sans 100" panose="02000000000000000000" pitchFamily="50" charset="0"/>
              </a:rPr>
              <a:t>sending mean messages via text, social media or within a game;</a:t>
            </a:r>
          </a:p>
          <a:p>
            <a:r>
              <a:rPr lang="en-GB" sz="3300">
                <a:latin typeface="Museo Sans 100" panose="02000000000000000000" pitchFamily="50" charset="0"/>
              </a:rPr>
              <a:t>pranking someone’s phone; </a:t>
            </a:r>
          </a:p>
          <a:p>
            <a:r>
              <a:rPr lang="en-GB" sz="3300">
                <a:latin typeface="Museo Sans 100" panose="02000000000000000000" pitchFamily="50" charset="0"/>
              </a:rPr>
              <a:t>repeatedly ‘hacking’ someone; </a:t>
            </a:r>
          </a:p>
          <a:p>
            <a:r>
              <a:rPr lang="en-GB" sz="3300">
                <a:latin typeface="Museo Sans 100" panose="02000000000000000000" pitchFamily="50" charset="0"/>
              </a:rPr>
              <a:t>using unkind language to someone online; </a:t>
            </a:r>
          </a:p>
          <a:p>
            <a:r>
              <a:rPr lang="en-GB" sz="3300">
                <a:latin typeface="Museo Sans 100" panose="02000000000000000000" pitchFamily="50" charset="0"/>
              </a:rPr>
              <a:t>pretending to be someone else to spread rumours; </a:t>
            </a:r>
          </a:p>
          <a:p>
            <a:r>
              <a:rPr lang="en-GB" sz="3300">
                <a:latin typeface="Museo Sans 100" panose="02000000000000000000" pitchFamily="50" charset="0"/>
              </a:rPr>
              <a:t>posting private pictures or messages online with consent; </a:t>
            </a:r>
          </a:p>
          <a:p>
            <a:r>
              <a:rPr lang="en-GB" sz="3300">
                <a:latin typeface="Museo Sans 100" panose="02000000000000000000" pitchFamily="50" charset="0"/>
              </a:rPr>
              <a:t>using websites to judge people; </a:t>
            </a:r>
          </a:p>
          <a:p>
            <a:r>
              <a:rPr lang="en-GB" sz="3300">
                <a:latin typeface="Museo Sans 100" panose="02000000000000000000" pitchFamily="50" charset="0"/>
              </a:rPr>
              <a:t>verbally abusing other players in an online game;</a:t>
            </a:r>
          </a:p>
          <a:p>
            <a:r>
              <a:rPr lang="en-GB" sz="3300">
                <a:latin typeface="Museo Sans 100" panose="02000000000000000000" pitchFamily="50" charset="0"/>
              </a:rPr>
              <a:t>using multimedia to create hurtful/offensive pictures/jokes/memes etc. </a:t>
            </a:r>
          </a:p>
        </p:txBody>
      </p:sp>
    </p:spTree>
    <p:extLst>
      <p:ext uri="{BB962C8B-B14F-4D97-AF65-F5344CB8AC3E}">
        <p14:creationId xmlns:p14="http://schemas.microsoft.com/office/powerpoint/2010/main" val="1288190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AEAA2-9CB8-4D3D-969A-BF20C54AA3EF}"/>
              </a:ext>
            </a:extLst>
          </p:cNvPr>
          <p:cNvSpPr>
            <a:spLocks noGrp="1"/>
          </p:cNvSpPr>
          <p:nvPr>
            <p:ph type="title"/>
          </p:nvPr>
        </p:nvSpPr>
        <p:spPr>
          <a:xfrm>
            <a:off x="838200" y="147484"/>
            <a:ext cx="10515600" cy="1325563"/>
          </a:xfrm>
        </p:spPr>
        <p:txBody>
          <a:bodyPr/>
          <a:lstStyle/>
          <a:p>
            <a:pPr algn="ctr"/>
            <a:r>
              <a:rPr lang="en-GB" b="1" u="sng">
                <a:latin typeface="Museo Sans 100" panose="02000000000000000000" pitchFamily="50" charset="0"/>
              </a:rPr>
              <a:t>Cyberbullying: How Can we Identify it?</a:t>
            </a:r>
          </a:p>
        </p:txBody>
      </p:sp>
      <p:sp>
        <p:nvSpPr>
          <p:cNvPr id="3" name="Content Placeholder 2">
            <a:extLst>
              <a:ext uri="{FF2B5EF4-FFF2-40B4-BE49-F238E27FC236}">
                <a16:creationId xmlns:a16="http://schemas.microsoft.com/office/drawing/2014/main" id="{46C4C1E6-89B7-4871-AD64-55839F42830C}"/>
              </a:ext>
            </a:extLst>
          </p:cNvPr>
          <p:cNvSpPr>
            <a:spLocks noGrp="1"/>
          </p:cNvSpPr>
          <p:nvPr>
            <p:ph idx="1"/>
          </p:nvPr>
        </p:nvSpPr>
        <p:spPr>
          <a:xfrm>
            <a:off x="838200" y="1737134"/>
            <a:ext cx="10515600" cy="4351338"/>
          </a:xfrm>
        </p:spPr>
        <p:txBody>
          <a:bodyPr>
            <a:normAutofit fontScale="92500" lnSpcReduction="20000"/>
          </a:bodyPr>
          <a:lstStyle/>
          <a:p>
            <a:r>
              <a:rPr lang="en-GB">
                <a:latin typeface="Museo Sans 100" panose="02000000000000000000" pitchFamily="50" charset="0"/>
              </a:rPr>
              <a:t>Your child all of a sudden doesn’t want to spend any time of their favourite device</a:t>
            </a:r>
          </a:p>
          <a:p>
            <a:r>
              <a:rPr lang="en-GB">
                <a:latin typeface="Museo Sans 100" panose="02000000000000000000" pitchFamily="50" charset="0"/>
              </a:rPr>
              <a:t>They are quieter and/or less responsive after using an electronic device - </a:t>
            </a:r>
            <a:r>
              <a:rPr lang="en-GB" i="1">
                <a:latin typeface="Museo Sans 100" panose="02000000000000000000" pitchFamily="50" charset="0"/>
              </a:rPr>
              <a:t>withdrawn</a:t>
            </a:r>
          </a:p>
          <a:p>
            <a:r>
              <a:rPr lang="en-GB">
                <a:latin typeface="Museo Sans 100" panose="02000000000000000000" pitchFamily="50" charset="0"/>
              </a:rPr>
              <a:t>They seem irate or upset</a:t>
            </a:r>
          </a:p>
          <a:p>
            <a:r>
              <a:rPr lang="en-GB">
                <a:latin typeface="Museo Sans 100" panose="02000000000000000000" pitchFamily="50" charset="0"/>
              </a:rPr>
              <a:t>Not playing with someone they usually play with</a:t>
            </a:r>
          </a:p>
          <a:p>
            <a:r>
              <a:rPr lang="en-GB">
                <a:latin typeface="Museo Sans 100" panose="02000000000000000000" pitchFamily="50" charset="0"/>
              </a:rPr>
              <a:t>Not wanting to come into school or play outside with friends they normally do</a:t>
            </a:r>
          </a:p>
          <a:p>
            <a:r>
              <a:rPr lang="en-GB">
                <a:latin typeface="Museo Sans 100" panose="02000000000000000000" pitchFamily="50" charset="0"/>
              </a:rPr>
              <a:t>Unwilling to share any information about their accounts</a:t>
            </a:r>
          </a:p>
          <a:p>
            <a:r>
              <a:rPr lang="en-GB">
                <a:latin typeface="Museo Sans 100" panose="02000000000000000000" pitchFamily="50" charset="0"/>
              </a:rPr>
              <a:t>Headaches, stomach-aches, vomiting, trouble sleeping </a:t>
            </a:r>
          </a:p>
          <a:p>
            <a:r>
              <a:rPr lang="en-GB">
                <a:latin typeface="Museo Sans 100" panose="02000000000000000000" pitchFamily="50" charset="0"/>
              </a:rPr>
              <a:t>Making passing statements about their life that are obvious red flags</a:t>
            </a:r>
          </a:p>
        </p:txBody>
      </p:sp>
    </p:spTree>
    <p:extLst>
      <p:ext uri="{BB962C8B-B14F-4D97-AF65-F5344CB8AC3E}">
        <p14:creationId xmlns:p14="http://schemas.microsoft.com/office/powerpoint/2010/main" val="358388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FD9E2-A131-4D8C-B905-A3E29DD2C9A2}"/>
              </a:ext>
            </a:extLst>
          </p:cNvPr>
          <p:cNvSpPr>
            <a:spLocks noGrp="1"/>
          </p:cNvSpPr>
          <p:nvPr>
            <p:ph type="title"/>
          </p:nvPr>
        </p:nvSpPr>
        <p:spPr>
          <a:xfrm>
            <a:off x="838200" y="18255"/>
            <a:ext cx="10515600" cy="1325563"/>
          </a:xfrm>
        </p:spPr>
        <p:txBody>
          <a:bodyPr/>
          <a:lstStyle/>
          <a:p>
            <a:pPr algn="ctr"/>
            <a:r>
              <a:rPr lang="en-GB" b="1" u="sng">
                <a:latin typeface="Museo Sans 100" panose="02000000000000000000" pitchFamily="50" charset="0"/>
              </a:rPr>
              <a:t>What Can we Do to Help?</a:t>
            </a:r>
          </a:p>
        </p:txBody>
      </p:sp>
      <p:sp>
        <p:nvSpPr>
          <p:cNvPr id="3" name="Content Placeholder 2">
            <a:extLst>
              <a:ext uri="{FF2B5EF4-FFF2-40B4-BE49-F238E27FC236}">
                <a16:creationId xmlns:a16="http://schemas.microsoft.com/office/drawing/2014/main" id="{69757A6B-A2F5-4141-97E1-CC993829C4E9}"/>
              </a:ext>
            </a:extLst>
          </p:cNvPr>
          <p:cNvSpPr>
            <a:spLocks noGrp="1"/>
          </p:cNvSpPr>
          <p:nvPr>
            <p:ph idx="1"/>
          </p:nvPr>
        </p:nvSpPr>
        <p:spPr>
          <a:xfrm>
            <a:off x="351504" y="1253331"/>
            <a:ext cx="10515600" cy="4734514"/>
          </a:xfrm>
        </p:spPr>
        <p:txBody>
          <a:bodyPr>
            <a:normAutofit/>
          </a:bodyPr>
          <a:lstStyle/>
          <a:p>
            <a:pPr marL="0" indent="0">
              <a:buNone/>
            </a:pPr>
            <a:r>
              <a:rPr lang="en-GB">
                <a:latin typeface="Museo Sans 100" panose="02000000000000000000" pitchFamily="50" charset="0"/>
                <a:hlinkClick r:id="rId2"/>
              </a:rPr>
              <a:t>https://www.internetmatters.org/issues/cyberbullying/</a:t>
            </a:r>
            <a:r>
              <a:rPr lang="en-GB">
                <a:latin typeface="Museo Sans 100" panose="02000000000000000000" pitchFamily="50" charset="0"/>
              </a:rPr>
              <a:t> </a:t>
            </a:r>
          </a:p>
          <a:p>
            <a:endParaRPr lang="en-GB"/>
          </a:p>
          <a:p>
            <a:r>
              <a:rPr lang="en-GB">
                <a:latin typeface="Museo Sans 100" panose="02000000000000000000" pitchFamily="50" charset="0"/>
              </a:rPr>
              <a:t>Be non-judgemental, open and honest</a:t>
            </a:r>
          </a:p>
          <a:p>
            <a:r>
              <a:rPr lang="en-GB">
                <a:latin typeface="Museo Sans 100" panose="02000000000000000000" pitchFamily="50" charset="0"/>
              </a:rPr>
              <a:t>Let them know that you are always there to talk, even if they have made the wrong choice to begin with</a:t>
            </a:r>
          </a:p>
          <a:p>
            <a:r>
              <a:rPr lang="en-GB">
                <a:latin typeface="Museo Sans 100" panose="02000000000000000000" pitchFamily="50" charset="0"/>
              </a:rPr>
              <a:t>With primary school children, you should know their account details: let them know from the start that you will be regularly monitoring their devices to ensure they are safe </a:t>
            </a:r>
          </a:p>
          <a:p>
            <a:r>
              <a:rPr lang="en-GB">
                <a:latin typeface="Museo Sans 100" panose="02000000000000000000" pitchFamily="50" charset="0"/>
              </a:rPr>
              <a:t>Look at the ‘conversation starters’ handout if you want further advice at approaching such a difficult subject</a:t>
            </a:r>
          </a:p>
          <a:p>
            <a:endParaRPr lang="en-GB">
              <a:latin typeface="Museo Sans 100" panose="02000000000000000000" pitchFamily="50" charset="0"/>
            </a:endParaRPr>
          </a:p>
          <a:p>
            <a:endParaRPr lang="en-GB">
              <a:latin typeface="Museo Sans 100" panose="02000000000000000000" pitchFamily="50" charset="0"/>
            </a:endParaRPr>
          </a:p>
        </p:txBody>
      </p:sp>
      <p:pic>
        <p:nvPicPr>
          <p:cNvPr id="5" name="Picture 4">
            <a:extLst>
              <a:ext uri="{FF2B5EF4-FFF2-40B4-BE49-F238E27FC236}">
                <a16:creationId xmlns:a16="http://schemas.microsoft.com/office/drawing/2014/main" id="{339AC7FC-F324-436D-83E3-803D836802A1}"/>
              </a:ext>
            </a:extLst>
          </p:cNvPr>
          <p:cNvPicPr>
            <a:picLocks noChangeAspect="1"/>
          </p:cNvPicPr>
          <p:nvPr/>
        </p:nvPicPr>
        <p:blipFill>
          <a:blip r:embed="rId3"/>
          <a:stretch>
            <a:fillRect/>
          </a:stretch>
        </p:blipFill>
        <p:spPr>
          <a:xfrm>
            <a:off x="9801007" y="112812"/>
            <a:ext cx="2218927" cy="2164474"/>
          </a:xfrm>
          <a:prstGeom prst="rect">
            <a:avLst/>
          </a:prstGeom>
        </p:spPr>
      </p:pic>
    </p:spTree>
    <p:extLst>
      <p:ext uri="{BB962C8B-B14F-4D97-AF65-F5344CB8AC3E}">
        <p14:creationId xmlns:p14="http://schemas.microsoft.com/office/powerpoint/2010/main" val="52381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3FD6-3ADF-4462-B47E-D549B32CFD2F}"/>
              </a:ext>
            </a:extLst>
          </p:cNvPr>
          <p:cNvSpPr>
            <a:spLocks noGrp="1"/>
          </p:cNvSpPr>
          <p:nvPr>
            <p:ph type="title"/>
          </p:nvPr>
        </p:nvSpPr>
        <p:spPr/>
        <p:txBody>
          <a:bodyPr/>
          <a:lstStyle/>
          <a:p>
            <a:r>
              <a:rPr lang="en-US"/>
              <a:t>Introduction: Online Safety – Why is it important?</a:t>
            </a:r>
            <a:endParaRPr lang="en-GB"/>
          </a:p>
        </p:txBody>
      </p:sp>
      <p:sp>
        <p:nvSpPr>
          <p:cNvPr id="3" name="Content Placeholder 2">
            <a:extLst>
              <a:ext uri="{FF2B5EF4-FFF2-40B4-BE49-F238E27FC236}">
                <a16:creationId xmlns:a16="http://schemas.microsoft.com/office/drawing/2014/main" id="{2503DC1E-67DD-4E22-8144-D2D02D6975CA}"/>
              </a:ext>
            </a:extLst>
          </p:cNvPr>
          <p:cNvSpPr>
            <a:spLocks noGrp="1"/>
          </p:cNvSpPr>
          <p:nvPr>
            <p:ph idx="1"/>
          </p:nvPr>
        </p:nvSpPr>
        <p:spPr/>
        <p:txBody>
          <a:bodyPr/>
          <a:lstStyle/>
          <a:p>
            <a:r>
              <a:rPr lang="en-GB" sz="1800">
                <a:latin typeface="Museo Sans 100" panose="02000000000000000000" pitchFamily="50" charset="0"/>
                <a:ea typeface="Calibri" panose="020F0502020204030204" pitchFamily="34" charset="0"/>
              </a:rPr>
              <a:t>T</a:t>
            </a:r>
            <a:r>
              <a:rPr lang="en-GB" sz="1800">
                <a:effectLst/>
                <a:latin typeface="Museo Sans 100" panose="02000000000000000000" pitchFamily="50" charset="0"/>
                <a:ea typeface="Calibri" panose="020F0502020204030204" pitchFamily="34" charset="0"/>
              </a:rPr>
              <a:t>he </a:t>
            </a:r>
            <a:r>
              <a:rPr lang="en-GB" sz="1800" b="1">
                <a:effectLst/>
                <a:latin typeface="Museo Sans 100" panose="02000000000000000000" pitchFamily="50" charset="0"/>
                <a:ea typeface="Calibri" panose="020F0502020204030204" pitchFamily="34" charset="0"/>
              </a:rPr>
              <a:t>importance of the internet </a:t>
            </a:r>
            <a:r>
              <a:rPr lang="en-GB" sz="1800">
                <a:effectLst/>
                <a:latin typeface="Museo Sans 100" panose="02000000000000000000" pitchFamily="50" charset="0"/>
                <a:ea typeface="Calibri" panose="020F0502020204030204" pitchFamily="34" charset="0"/>
              </a:rPr>
              <a:t>has increased massively in recent years. </a:t>
            </a:r>
          </a:p>
          <a:p>
            <a:r>
              <a:rPr lang="en-GB" sz="1800">
                <a:effectLst/>
                <a:latin typeface="Museo Sans 100" panose="02000000000000000000" pitchFamily="50" charset="0"/>
                <a:ea typeface="Calibri" panose="020F0502020204030204" pitchFamily="34" charset="0"/>
              </a:rPr>
              <a:t>This is partially due to </a:t>
            </a:r>
            <a:r>
              <a:rPr lang="en-GB" sz="1800" b="1">
                <a:effectLst/>
                <a:latin typeface="Museo Sans 100" panose="02000000000000000000" pitchFamily="50" charset="0"/>
                <a:ea typeface="Calibri" panose="020F0502020204030204" pitchFamily="34" charset="0"/>
              </a:rPr>
              <a:t>remote learning </a:t>
            </a:r>
            <a:r>
              <a:rPr lang="en-GB" sz="1800">
                <a:effectLst/>
                <a:latin typeface="Museo Sans 100" panose="02000000000000000000" pitchFamily="50" charset="0"/>
                <a:ea typeface="Calibri" panose="020F0502020204030204" pitchFamily="34" charset="0"/>
              </a:rPr>
              <a:t>and </a:t>
            </a:r>
            <a:r>
              <a:rPr lang="en-GB" sz="1800" b="1">
                <a:effectLst/>
                <a:latin typeface="Museo Sans 100" panose="02000000000000000000" pitchFamily="50" charset="0"/>
                <a:ea typeface="Calibri" panose="020F0502020204030204" pitchFamily="34" charset="0"/>
              </a:rPr>
              <a:t>COVID</a:t>
            </a:r>
            <a:r>
              <a:rPr lang="en-GB" sz="1800">
                <a:effectLst/>
                <a:latin typeface="Museo Sans 100" panose="02000000000000000000" pitchFamily="50" charset="0"/>
                <a:ea typeface="Calibri" panose="020F0502020204030204" pitchFamily="34" charset="0"/>
              </a:rPr>
              <a:t> impact </a:t>
            </a:r>
          </a:p>
          <a:p>
            <a:r>
              <a:rPr lang="en-GB" sz="1800">
                <a:latin typeface="Museo Sans 100" panose="02000000000000000000" pitchFamily="50" charset="0"/>
                <a:ea typeface="Calibri" panose="020F0502020204030204" pitchFamily="34" charset="0"/>
              </a:rPr>
              <a:t>It is </a:t>
            </a:r>
            <a:r>
              <a:rPr lang="en-GB" sz="1800">
                <a:effectLst/>
                <a:latin typeface="Museo Sans 100" panose="02000000000000000000" pitchFamily="50" charset="0"/>
                <a:ea typeface="Calibri" panose="020F0502020204030204" pitchFamily="34" charset="0"/>
              </a:rPr>
              <a:t>also because of the rise of </a:t>
            </a:r>
            <a:r>
              <a:rPr lang="en-GB" sz="1800" b="1">
                <a:effectLst/>
                <a:latin typeface="Museo Sans 100" panose="02000000000000000000" pitchFamily="50" charset="0"/>
                <a:ea typeface="Calibri" panose="020F0502020204030204" pitchFamily="34" charset="0"/>
              </a:rPr>
              <a:t>YouTube</a:t>
            </a:r>
            <a:r>
              <a:rPr lang="en-GB" sz="1800">
                <a:effectLst/>
                <a:latin typeface="Museo Sans 100" panose="02000000000000000000" pitchFamily="50" charset="0"/>
                <a:ea typeface="Calibri" panose="020F0502020204030204" pitchFamily="34" charset="0"/>
              </a:rPr>
              <a:t> (and other </a:t>
            </a:r>
            <a:r>
              <a:rPr lang="en-GB" sz="1800" b="1">
                <a:effectLst/>
                <a:latin typeface="Museo Sans 100" panose="02000000000000000000" pitchFamily="50" charset="0"/>
                <a:ea typeface="Calibri" panose="020F0502020204030204" pitchFamily="34" charset="0"/>
              </a:rPr>
              <a:t>social media</a:t>
            </a:r>
            <a:r>
              <a:rPr lang="en-GB" sz="1800">
                <a:effectLst/>
                <a:latin typeface="Museo Sans 100" panose="02000000000000000000" pitchFamily="50" charset="0"/>
                <a:ea typeface="Calibri" panose="020F0502020204030204" pitchFamily="34" charset="0"/>
              </a:rPr>
              <a:t>) which is now more watched than television.</a:t>
            </a:r>
          </a:p>
          <a:p>
            <a:endParaRPr lang="en-GB" sz="1800">
              <a:latin typeface="Museo Sans 100" panose="02000000000000000000" pitchFamily="50" charset="0"/>
              <a:ea typeface="Calibri" panose="020F0502020204030204" pitchFamily="34" charset="0"/>
            </a:endParaRPr>
          </a:p>
          <a:p>
            <a:pPr marL="0" indent="0">
              <a:buNone/>
            </a:pPr>
            <a:r>
              <a:rPr lang="en-GB" sz="1800" b="1">
                <a:effectLst/>
                <a:latin typeface="Museo Sans 100" panose="02000000000000000000" pitchFamily="50" charset="0"/>
                <a:ea typeface="Calibri" panose="020F0502020204030204" pitchFamily="34" charset="0"/>
              </a:rPr>
              <a:t>Statistics highlighting the prevalence of online safety issues (Internet Watch Foundation)</a:t>
            </a:r>
          </a:p>
          <a:p>
            <a:pPr marL="342900" lvl="0" indent="-342900">
              <a:buFont typeface="Museo Sans 100" panose="02000000000000000000" pitchFamily="50" charset="0"/>
              <a:buChar char="-"/>
            </a:pPr>
            <a:r>
              <a:rPr lang="en-GB" sz="1800">
                <a:effectLst/>
                <a:latin typeface="Museo Sans 100" panose="02000000000000000000" pitchFamily="50" charset="0"/>
                <a:ea typeface="Calibri" panose="020F0502020204030204" pitchFamily="34" charset="0"/>
                <a:cs typeface="Times New Roman" panose="02020603050405020304" pitchFamily="18" charset="0"/>
              </a:rPr>
              <a:t>79% of children surveyed have experienced </a:t>
            </a:r>
            <a:r>
              <a:rPr lang="en-GB" sz="1800" b="1">
                <a:effectLst/>
                <a:latin typeface="Museo Sans 100" panose="02000000000000000000" pitchFamily="50" charset="0"/>
                <a:ea typeface="Calibri" panose="020F0502020204030204" pitchFamily="34" charset="0"/>
                <a:cs typeface="Times New Roman" panose="02020603050405020304" pitchFamily="18" charset="0"/>
              </a:rPr>
              <a:t>online bullying</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useo Sans 100" panose="02000000000000000000" pitchFamily="50" charset="0"/>
              <a:buChar char="-"/>
            </a:pPr>
            <a:r>
              <a:rPr lang="en-GB" sz="1800">
                <a:effectLst/>
                <a:latin typeface="Museo Sans 100" panose="02000000000000000000" pitchFamily="50" charset="0"/>
                <a:ea typeface="Calibri" panose="020F0502020204030204" pitchFamily="34" charset="0"/>
                <a:cs typeface="Times New Roman" panose="02020603050405020304" pitchFamily="18" charset="0"/>
              </a:rPr>
              <a:t>74%  of children surveyed have experienced </a:t>
            </a:r>
            <a:r>
              <a:rPr lang="en-GB" sz="1800" b="1">
                <a:effectLst/>
                <a:latin typeface="Museo Sans 100" panose="02000000000000000000" pitchFamily="50" charset="0"/>
                <a:ea typeface="Calibri" panose="020F0502020204030204" pitchFamily="34" charset="0"/>
                <a:cs typeface="Times New Roman" panose="02020603050405020304" pitchFamily="18" charset="0"/>
              </a:rPr>
              <a:t>inappropriate contact</a:t>
            </a:r>
            <a:endParaRPr lang="en-GB" sz="1800" b="1">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useo Sans 100" panose="02000000000000000000" pitchFamily="50" charset="0"/>
              <a:buChar char="-"/>
            </a:pPr>
            <a:r>
              <a:rPr lang="en-GB" sz="1800">
                <a:effectLst/>
                <a:latin typeface="Museo Sans 100" panose="02000000000000000000" pitchFamily="50" charset="0"/>
                <a:ea typeface="Calibri" panose="020F0502020204030204" pitchFamily="34" charset="0"/>
                <a:cs typeface="Times New Roman" panose="02020603050405020304" pitchFamily="18" charset="0"/>
              </a:rPr>
              <a:t>81%  of children surveyed have experienced potentially </a:t>
            </a:r>
            <a:r>
              <a:rPr lang="en-GB" sz="1800" b="1">
                <a:effectLst/>
                <a:latin typeface="Museo Sans 100" panose="02000000000000000000" pitchFamily="50" charset="0"/>
                <a:ea typeface="Calibri" panose="020F0502020204030204" pitchFamily="34" charset="0"/>
                <a:cs typeface="Times New Roman" panose="02020603050405020304" pitchFamily="18" charset="0"/>
              </a:rPr>
              <a:t>harmful experiences</a:t>
            </a:r>
          </a:p>
          <a:p>
            <a:pPr marL="342900" lvl="0" indent="-342900">
              <a:buFont typeface="Museo Sans 100" panose="02000000000000000000" pitchFamily="50" charset="0"/>
              <a:buChar char="-"/>
            </a:pPr>
            <a:r>
              <a:rPr lang="en-GB" sz="1800">
                <a:latin typeface="Museo Sans 100" panose="02000000000000000000" pitchFamily="50" charset="0"/>
                <a:ea typeface="Calibri" panose="020F0502020204030204" pitchFamily="34" charset="0"/>
                <a:cs typeface="Times New Roman" panose="02020603050405020304" pitchFamily="18" charset="0"/>
              </a:rPr>
              <a:t>98% of videos removed from the internet are uploaded by or involve </a:t>
            </a:r>
            <a:r>
              <a:rPr lang="en-GB" sz="1800">
                <a:effectLst/>
                <a:latin typeface="Museo Sans 100" panose="02000000000000000000" pitchFamily="50" charset="0"/>
                <a:ea typeface="Calibri" panose="020F0502020204030204" pitchFamily="34" charset="0"/>
                <a:cs typeface="Times New Roman" panose="02020603050405020304" pitchFamily="18" charset="0"/>
              </a:rPr>
              <a:t>children &lt;13yrs</a:t>
            </a:r>
            <a:endParaRPr lang="en-GB" sz="1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useo Sans 100" panose="02000000000000000000" pitchFamily="50" charset="0"/>
              <a:buChar char="-"/>
            </a:pPr>
            <a:r>
              <a:rPr lang="en-GB" sz="1800">
                <a:latin typeface="Museo Sans 100" panose="02000000000000000000" pitchFamily="50" charset="0"/>
                <a:cs typeface="Times New Roman" panose="02020603050405020304" pitchFamily="18" charset="0"/>
              </a:rPr>
              <a:t>Teen </a:t>
            </a:r>
            <a:r>
              <a:rPr lang="en-GB" sz="1800" b="1">
                <a:latin typeface="Museo Sans 100" panose="02000000000000000000" pitchFamily="50" charset="0"/>
                <a:cs typeface="Times New Roman" panose="02020603050405020304" pitchFamily="18" charset="0"/>
              </a:rPr>
              <a:t>suicide rates </a:t>
            </a:r>
            <a:r>
              <a:rPr lang="en-GB" sz="1800">
                <a:latin typeface="Museo Sans 100" panose="02000000000000000000" pitchFamily="50" charset="0"/>
                <a:cs typeface="Times New Roman" panose="02020603050405020304" pitchFamily="18" charset="0"/>
              </a:rPr>
              <a:t>are at an all time high</a:t>
            </a:r>
          </a:p>
          <a:p>
            <a:endParaRPr lang="en-GB"/>
          </a:p>
        </p:txBody>
      </p:sp>
    </p:spTree>
    <p:extLst>
      <p:ext uri="{BB962C8B-B14F-4D97-AF65-F5344CB8AC3E}">
        <p14:creationId xmlns:p14="http://schemas.microsoft.com/office/powerpoint/2010/main" val="317590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CB68-3CC3-4101-A2CE-315854342A0D}"/>
              </a:ext>
            </a:extLst>
          </p:cNvPr>
          <p:cNvSpPr>
            <a:spLocks noGrp="1"/>
          </p:cNvSpPr>
          <p:nvPr>
            <p:ph type="title"/>
          </p:nvPr>
        </p:nvSpPr>
        <p:spPr>
          <a:xfrm>
            <a:off x="838200" y="30392"/>
            <a:ext cx="10515600" cy="1325563"/>
          </a:xfrm>
        </p:spPr>
        <p:txBody>
          <a:bodyPr/>
          <a:lstStyle/>
          <a:p>
            <a:pPr algn="ctr"/>
            <a:r>
              <a:rPr lang="en-GB" b="1" u="sng">
                <a:latin typeface="Museo Sans 100" panose="02000000000000000000" pitchFamily="50" charset="0"/>
              </a:rPr>
              <a:t>Apps</a:t>
            </a:r>
          </a:p>
        </p:txBody>
      </p:sp>
      <p:sp>
        <p:nvSpPr>
          <p:cNvPr id="3" name="Content Placeholder 2">
            <a:extLst>
              <a:ext uri="{FF2B5EF4-FFF2-40B4-BE49-F238E27FC236}">
                <a16:creationId xmlns:a16="http://schemas.microsoft.com/office/drawing/2014/main" id="{5F718C83-BFFE-47C9-BE74-860BC7AC7BE0}"/>
              </a:ext>
            </a:extLst>
          </p:cNvPr>
          <p:cNvSpPr>
            <a:spLocks noGrp="1"/>
          </p:cNvSpPr>
          <p:nvPr>
            <p:ph idx="1"/>
          </p:nvPr>
        </p:nvSpPr>
        <p:spPr>
          <a:xfrm>
            <a:off x="838200" y="1355955"/>
            <a:ext cx="10515600" cy="4808871"/>
          </a:xfrm>
        </p:spPr>
        <p:txBody>
          <a:bodyPr>
            <a:normAutofit/>
          </a:bodyPr>
          <a:lstStyle/>
          <a:p>
            <a:pPr marL="0" indent="0">
              <a:buNone/>
            </a:pPr>
            <a:r>
              <a:rPr lang="en-GB">
                <a:latin typeface="Museo Sans 100" panose="02000000000000000000" pitchFamily="50" charset="0"/>
              </a:rPr>
              <a:t>Which apps are most commonly used by pupils. These are the top 10 </a:t>
            </a:r>
            <a:r>
              <a:rPr lang="en-GB" err="1">
                <a:latin typeface="Museo Sans 100" panose="02000000000000000000" pitchFamily="50" charset="0"/>
              </a:rPr>
              <a:t>messenging</a:t>
            </a:r>
            <a:r>
              <a:rPr lang="en-GB">
                <a:latin typeface="Museo Sans 100" panose="02000000000000000000" pitchFamily="50" charset="0"/>
              </a:rPr>
              <a:t> apps/social media apps used by children.</a:t>
            </a:r>
          </a:p>
        </p:txBody>
      </p:sp>
      <p:pic>
        <p:nvPicPr>
          <p:cNvPr id="5" name="Picture 4">
            <a:extLst>
              <a:ext uri="{FF2B5EF4-FFF2-40B4-BE49-F238E27FC236}">
                <a16:creationId xmlns:a16="http://schemas.microsoft.com/office/drawing/2014/main" id="{CB073D1D-74E1-4873-BC22-7FA204FBAF58}"/>
              </a:ext>
            </a:extLst>
          </p:cNvPr>
          <p:cNvPicPr>
            <a:picLocks noChangeAspect="1"/>
          </p:cNvPicPr>
          <p:nvPr/>
        </p:nvPicPr>
        <p:blipFill>
          <a:blip r:embed="rId3"/>
          <a:stretch>
            <a:fillRect/>
          </a:stretch>
        </p:blipFill>
        <p:spPr>
          <a:xfrm>
            <a:off x="721845" y="2583411"/>
            <a:ext cx="1410338" cy="1290818"/>
          </a:xfrm>
          <a:prstGeom prst="rect">
            <a:avLst/>
          </a:prstGeom>
        </p:spPr>
      </p:pic>
      <p:pic>
        <p:nvPicPr>
          <p:cNvPr id="7" name="Picture 6">
            <a:extLst>
              <a:ext uri="{FF2B5EF4-FFF2-40B4-BE49-F238E27FC236}">
                <a16:creationId xmlns:a16="http://schemas.microsoft.com/office/drawing/2014/main" id="{3363A717-97E5-468B-B826-CC848BFA14F4}"/>
              </a:ext>
            </a:extLst>
          </p:cNvPr>
          <p:cNvPicPr>
            <a:picLocks noChangeAspect="1"/>
          </p:cNvPicPr>
          <p:nvPr/>
        </p:nvPicPr>
        <p:blipFill>
          <a:blip r:embed="rId4"/>
          <a:stretch>
            <a:fillRect/>
          </a:stretch>
        </p:blipFill>
        <p:spPr>
          <a:xfrm>
            <a:off x="3138451" y="2663115"/>
            <a:ext cx="1181265" cy="1131211"/>
          </a:xfrm>
          <a:prstGeom prst="rect">
            <a:avLst/>
          </a:prstGeom>
        </p:spPr>
      </p:pic>
      <p:pic>
        <p:nvPicPr>
          <p:cNvPr id="9" name="Picture 8">
            <a:extLst>
              <a:ext uri="{FF2B5EF4-FFF2-40B4-BE49-F238E27FC236}">
                <a16:creationId xmlns:a16="http://schemas.microsoft.com/office/drawing/2014/main" id="{806E4902-9CF4-4CDD-A5A6-C9C4446B6A03}"/>
              </a:ext>
            </a:extLst>
          </p:cNvPr>
          <p:cNvPicPr>
            <a:picLocks noChangeAspect="1"/>
          </p:cNvPicPr>
          <p:nvPr/>
        </p:nvPicPr>
        <p:blipFill>
          <a:blip r:embed="rId5"/>
          <a:stretch>
            <a:fillRect/>
          </a:stretch>
        </p:blipFill>
        <p:spPr>
          <a:xfrm>
            <a:off x="5748139" y="2663115"/>
            <a:ext cx="1181265" cy="1124107"/>
          </a:xfrm>
          <a:prstGeom prst="rect">
            <a:avLst/>
          </a:prstGeom>
        </p:spPr>
      </p:pic>
      <p:pic>
        <p:nvPicPr>
          <p:cNvPr id="11" name="Picture 10">
            <a:extLst>
              <a:ext uri="{FF2B5EF4-FFF2-40B4-BE49-F238E27FC236}">
                <a16:creationId xmlns:a16="http://schemas.microsoft.com/office/drawing/2014/main" id="{103BE117-B5A9-4E4C-96D3-58A4EF503627}"/>
              </a:ext>
            </a:extLst>
          </p:cNvPr>
          <p:cNvPicPr>
            <a:picLocks noChangeAspect="1"/>
          </p:cNvPicPr>
          <p:nvPr/>
        </p:nvPicPr>
        <p:blipFill>
          <a:blip r:embed="rId6"/>
          <a:stretch>
            <a:fillRect/>
          </a:stretch>
        </p:blipFill>
        <p:spPr>
          <a:xfrm>
            <a:off x="8259335" y="2731546"/>
            <a:ext cx="1019317" cy="1028844"/>
          </a:xfrm>
          <a:prstGeom prst="rect">
            <a:avLst/>
          </a:prstGeom>
        </p:spPr>
      </p:pic>
      <p:pic>
        <p:nvPicPr>
          <p:cNvPr id="13" name="Picture 12">
            <a:extLst>
              <a:ext uri="{FF2B5EF4-FFF2-40B4-BE49-F238E27FC236}">
                <a16:creationId xmlns:a16="http://schemas.microsoft.com/office/drawing/2014/main" id="{843D3E02-DBFB-42E3-B4B4-ADB66BBB7EE0}"/>
              </a:ext>
            </a:extLst>
          </p:cNvPr>
          <p:cNvPicPr>
            <a:picLocks noChangeAspect="1"/>
          </p:cNvPicPr>
          <p:nvPr/>
        </p:nvPicPr>
        <p:blipFill>
          <a:blip r:embed="rId7"/>
          <a:stretch>
            <a:fillRect/>
          </a:stretch>
        </p:blipFill>
        <p:spPr>
          <a:xfrm>
            <a:off x="10851564" y="2729799"/>
            <a:ext cx="1038370" cy="990738"/>
          </a:xfrm>
          <a:prstGeom prst="rect">
            <a:avLst/>
          </a:prstGeom>
        </p:spPr>
      </p:pic>
      <p:pic>
        <p:nvPicPr>
          <p:cNvPr id="15" name="Picture 14">
            <a:extLst>
              <a:ext uri="{FF2B5EF4-FFF2-40B4-BE49-F238E27FC236}">
                <a16:creationId xmlns:a16="http://schemas.microsoft.com/office/drawing/2014/main" id="{306AD893-96D5-4F14-AF24-CC0B374380AE}"/>
              </a:ext>
            </a:extLst>
          </p:cNvPr>
          <p:cNvPicPr>
            <a:picLocks noChangeAspect="1"/>
          </p:cNvPicPr>
          <p:nvPr/>
        </p:nvPicPr>
        <p:blipFill>
          <a:blip r:embed="rId8"/>
          <a:stretch>
            <a:fillRect/>
          </a:stretch>
        </p:blipFill>
        <p:spPr>
          <a:xfrm>
            <a:off x="758881" y="4537011"/>
            <a:ext cx="1290819" cy="1290819"/>
          </a:xfrm>
          <a:prstGeom prst="rect">
            <a:avLst/>
          </a:prstGeom>
        </p:spPr>
      </p:pic>
      <p:pic>
        <p:nvPicPr>
          <p:cNvPr id="17" name="Picture 16">
            <a:extLst>
              <a:ext uri="{FF2B5EF4-FFF2-40B4-BE49-F238E27FC236}">
                <a16:creationId xmlns:a16="http://schemas.microsoft.com/office/drawing/2014/main" id="{5691D3A4-634F-4E55-9EDB-4D9C1D5B746B}"/>
              </a:ext>
            </a:extLst>
          </p:cNvPr>
          <p:cNvPicPr>
            <a:picLocks noChangeAspect="1"/>
          </p:cNvPicPr>
          <p:nvPr/>
        </p:nvPicPr>
        <p:blipFill>
          <a:blip r:embed="rId9"/>
          <a:stretch>
            <a:fillRect/>
          </a:stretch>
        </p:blipFill>
        <p:spPr>
          <a:xfrm>
            <a:off x="3138182" y="4436912"/>
            <a:ext cx="1366372" cy="1390918"/>
          </a:xfrm>
          <a:prstGeom prst="rect">
            <a:avLst/>
          </a:prstGeom>
        </p:spPr>
      </p:pic>
      <p:pic>
        <p:nvPicPr>
          <p:cNvPr id="19" name="Picture 18">
            <a:extLst>
              <a:ext uri="{FF2B5EF4-FFF2-40B4-BE49-F238E27FC236}">
                <a16:creationId xmlns:a16="http://schemas.microsoft.com/office/drawing/2014/main" id="{1507886C-E405-4559-A998-9431472F9946}"/>
              </a:ext>
            </a:extLst>
          </p:cNvPr>
          <p:cNvPicPr>
            <a:picLocks noChangeAspect="1"/>
          </p:cNvPicPr>
          <p:nvPr/>
        </p:nvPicPr>
        <p:blipFill>
          <a:blip r:embed="rId10"/>
          <a:stretch>
            <a:fillRect/>
          </a:stretch>
        </p:blipFill>
        <p:spPr>
          <a:xfrm>
            <a:off x="5748139" y="4496802"/>
            <a:ext cx="1143160" cy="1133633"/>
          </a:xfrm>
          <a:prstGeom prst="rect">
            <a:avLst/>
          </a:prstGeom>
        </p:spPr>
      </p:pic>
      <p:pic>
        <p:nvPicPr>
          <p:cNvPr id="21" name="Picture 20">
            <a:extLst>
              <a:ext uri="{FF2B5EF4-FFF2-40B4-BE49-F238E27FC236}">
                <a16:creationId xmlns:a16="http://schemas.microsoft.com/office/drawing/2014/main" id="{0790BDEE-9B9F-4016-A0E4-657AB8D18A2D}"/>
              </a:ext>
            </a:extLst>
          </p:cNvPr>
          <p:cNvPicPr>
            <a:picLocks noChangeAspect="1"/>
          </p:cNvPicPr>
          <p:nvPr/>
        </p:nvPicPr>
        <p:blipFill>
          <a:blip r:embed="rId11"/>
          <a:stretch>
            <a:fillRect/>
          </a:stretch>
        </p:blipFill>
        <p:spPr>
          <a:xfrm>
            <a:off x="8259336" y="4508359"/>
            <a:ext cx="1028844" cy="1028844"/>
          </a:xfrm>
          <a:prstGeom prst="rect">
            <a:avLst/>
          </a:prstGeom>
        </p:spPr>
      </p:pic>
      <p:pic>
        <p:nvPicPr>
          <p:cNvPr id="23" name="Picture 22">
            <a:extLst>
              <a:ext uri="{FF2B5EF4-FFF2-40B4-BE49-F238E27FC236}">
                <a16:creationId xmlns:a16="http://schemas.microsoft.com/office/drawing/2014/main" id="{49EA3F74-ED27-434E-80F0-65ED0038F40F}"/>
              </a:ext>
            </a:extLst>
          </p:cNvPr>
          <p:cNvPicPr>
            <a:picLocks noChangeAspect="1"/>
          </p:cNvPicPr>
          <p:nvPr/>
        </p:nvPicPr>
        <p:blipFill>
          <a:blip r:embed="rId12"/>
          <a:stretch>
            <a:fillRect/>
          </a:stretch>
        </p:blipFill>
        <p:spPr>
          <a:xfrm>
            <a:off x="10848276" y="4310336"/>
            <a:ext cx="1157421" cy="1226866"/>
          </a:xfrm>
          <a:prstGeom prst="rect">
            <a:avLst/>
          </a:prstGeom>
        </p:spPr>
      </p:pic>
    </p:spTree>
    <p:extLst>
      <p:ext uri="{BB962C8B-B14F-4D97-AF65-F5344CB8AC3E}">
        <p14:creationId xmlns:p14="http://schemas.microsoft.com/office/powerpoint/2010/main" val="237026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CB68-3CC3-4101-A2CE-315854342A0D}"/>
              </a:ext>
            </a:extLst>
          </p:cNvPr>
          <p:cNvSpPr>
            <a:spLocks noGrp="1"/>
          </p:cNvSpPr>
          <p:nvPr>
            <p:ph type="title"/>
          </p:nvPr>
        </p:nvSpPr>
        <p:spPr>
          <a:xfrm>
            <a:off x="838200" y="30392"/>
            <a:ext cx="10515600" cy="1325563"/>
          </a:xfrm>
        </p:spPr>
        <p:txBody>
          <a:bodyPr/>
          <a:lstStyle/>
          <a:p>
            <a:pPr algn="ctr"/>
            <a:r>
              <a:rPr lang="en-GB" b="1" u="sng">
                <a:latin typeface="Museo Sans 100" panose="02000000000000000000" pitchFamily="50" charset="0"/>
              </a:rPr>
              <a:t>Apps</a:t>
            </a:r>
          </a:p>
        </p:txBody>
      </p:sp>
      <p:sp>
        <p:nvSpPr>
          <p:cNvPr id="3" name="Content Placeholder 2">
            <a:extLst>
              <a:ext uri="{FF2B5EF4-FFF2-40B4-BE49-F238E27FC236}">
                <a16:creationId xmlns:a16="http://schemas.microsoft.com/office/drawing/2014/main" id="{5F718C83-BFFE-47C9-BE74-860BC7AC7BE0}"/>
              </a:ext>
            </a:extLst>
          </p:cNvPr>
          <p:cNvSpPr>
            <a:spLocks noGrp="1"/>
          </p:cNvSpPr>
          <p:nvPr>
            <p:ph idx="1"/>
          </p:nvPr>
        </p:nvSpPr>
        <p:spPr>
          <a:xfrm>
            <a:off x="838200" y="1355955"/>
            <a:ext cx="10515600" cy="4808871"/>
          </a:xfrm>
        </p:spPr>
        <p:txBody>
          <a:bodyPr>
            <a:normAutofit/>
          </a:bodyPr>
          <a:lstStyle/>
          <a:p>
            <a:pPr marL="0" indent="0">
              <a:buNone/>
            </a:pPr>
            <a:r>
              <a:rPr lang="en-GB">
                <a:latin typeface="Museo Sans 100" panose="02000000000000000000" pitchFamily="50" charset="0"/>
              </a:rPr>
              <a:t>Which apps are most commonly used by pupils. These are the top 10 messaging apps/social media apps used by children.</a:t>
            </a:r>
          </a:p>
        </p:txBody>
      </p:sp>
      <p:pic>
        <p:nvPicPr>
          <p:cNvPr id="5" name="Picture 4">
            <a:extLst>
              <a:ext uri="{FF2B5EF4-FFF2-40B4-BE49-F238E27FC236}">
                <a16:creationId xmlns:a16="http://schemas.microsoft.com/office/drawing/2014/main" id="{CB073D1D-74E1-4873-BC22-7FA204FBAF58}"/>
              </a:ext>
            </a:extLst>
          </p:cNvPr>
          <p:cNvPicPr>
            <a:picLocks noChangeAspect="1"/>
          </p:cNvPicPr>
          <p:nvPr/>
        </p:nvPicPr>
        <p:blipFill>
          <a:blip r:embed="rId3"/>
          <a:stretch>
            <a:fillRect/>
          </a:stretch>
        </p:blipFill>
        <p:spPr>
          <a:xfrm>
            <a:off x="721845" y="2583411"/>
            <a:ext cx="1410338" cy="1290818"/>
          </a:xfrm>
          <a:prstGeom prst="rect">
            <a:avLst/>
          </a:prstGeom>
        </p:spPr>
      </p:pic>
      <p:pic>
        <p:nvPicPr>
          <p:cNvPr id="7" name="Picture 6">
            <a:extLst>
              <a:ext uri="{FF2B5EF4-FFF2-40B4-BE49-F238E27FC236}">
                <a16:creationId xmlns:a16="http://schemas.microsoft.com/office/drawing/2014/main" id="{3363A717-97E5-468B-B826-CC848BFA14F4}"/>
              </a:ext>
            </a:extLst>
          </p:cNvPr>
          <p:cNvPicPr>
            <a:picLocks noChangeAspect="1"/>
          </p:cNvPicPr>
          <p:nvPr/>
        </p:nvPicPr>
        <p:blipFill>
          <a:blip r:embed="rId4"/>
          <a:stretch>
            <a:fillRect/>
          </a:stretch>
        </p:blipFill>
        <p:spPr>
          <a:xfrm>
            <a:off x="3138451" y="2663115"/>
            <a:ext cx="1181265" cy="1131211"/>
          </a:xfrm>
          <a:prstGeom prst="rect">
            <a:avLst/>
          </a:prstGeom>
        </p:spPr>
      </p:pic>
      <p:pic>
        <p:nvPicPr>
          <p:cNvPr id="9" name="Picture 8">
            <a:extLst>
              <a:ext uri="{FF2B5EF4-FFF2-40B4-BE49-F238E27FC236}">
                <a16:creationId xmlns:a16="http://schemas.microsoft.com/office/drawing/2014/main" id="{806E4902-9CF4-4CDD-A5A6-C9C4446B6A03}"/>
              </a:ext>
            </a:extLst>
          </p:cNvPr>
          <p:cNvPicPr>
            <a:picLocks noChangeAspect="1"/>
          </p:cNvPicPr>
          <p:nvPr/>
        </p:nvPicPr>
        <p:blipFill>
          <a:blip r:embed="rId5"/>
          <a:stretch>
            <a:fillRect/>
          </a:stretch>
        </p:blipFill>
        <p:spPr>
          <a:xfrm>
            <a:off x="5748139" y="2663115"/>
            <a:ext cx="1181265" cy="1124107"/>
          </a:xfrm>
          <a:prstGeom prst="rect">
            <a:avLst/>
          </a:prstGeom>
        </p:spPr>
      </p:pic>
      <p:pic>
        <p:nvPicPr>
          <p:cNvPr id="11" name="Picture 10">
            <a:extLst>
              <a:ext uri="{FF2B5EF4-FFF2-40B4-BE49-F238E27FC236}">
                <a16:creationId xmlns:a16="http://schemas.microsoft.com/office/drawing/2014/main" id="{103BE117-B5A9-4E4C-96D3-58A4EF503627}"/>
              </a:ext>
            </a:extLst>
          </p:cNvPr>
          <p:cNvPicPr>
            <a:picLocks noChangeAspect="1"/>
          </p:cNvPicPr>
          <p:nvPr/>
        </p:nvPicPr>
        <p:blipFill>
          <a:blip r:embed="rId6"/>
          <a:stretch>
            <a:fillRect/>
          </a:stretch>
        </p:blipFill>
        <p:spPr>
          <a:xfrm>
            <a:off x="8259335" y="2731546"/>
            <a:ext cx="1019317" cy="1028844"/>
          </a:xfrm>
          <a:prstGeom prst="rect">
            <a:avLst/>
          </a:prstGeom>
        </p:spPr>
      </p:pic>
      <p:pic>
        <p:nvPicPr>
          <p:cNvPr id="13" name="Picture 12">
            <a:extLst>
              <a:ext uri="{FF2B5EF4-FFF2-40B4-BE49-F238E27FC236}">
                <a16:creationId xmlns:a16="http://schemas.microsoft.com/office/drawing/2014/main" id="{843D3E02-DBFB-42E3-B4B4-ADB66BBB7EE0}"/>
              </a:ext>
            </a:extLst>
          </p:cNvPr>
          <p:cNvPicPr>
            <a:picLocks noChangeAspect="1"/>
          </p:cNvPicPr>
          <p:nvPr/>
        </p:nvPicPr>
        <p:blipFill>
          <a:blip r:embed="rId7"/>
          <a:stretch>
            <a:fillRect/>
          </a:stretch>
        </p:blipFill>
        <p:spPr>
          <a:xfrm>
            <a:off x="10851564" y="2729799"/>
            <a:ext cx="1038370" cy="990738"/>
          </a:xfrm>
          <a:prstGeom prst="rect">
            <a:avLst/>
          </a:prstGeom>
        </p:spPr>
      </p:pic>
      <p:pic>
        <p:nvPicPr>
          <p:cNvPr id="15" name="Picture 14">
            <a:extLst>
              <a:ext uri="{FF2B5EF4-FFF2-40B4-BE49-F238E27FC236}">
                <a16:creationId xmlns:a16="http://schemas.microsoft.com/office/drawing/2014/main" id="{306AD893-96D5-4F14-AF24-CC0B374380AE}"/>
              </a:ext>
            </a:extLst>
          </p:cNvPr>
          <p:cNvPicPr>
            <a:picLocks noChangeAspect="1"/>
          </p:cNvPicPr>
          <p:nvPr/>
        </p:nvPicPr>
        <p:blipFill>
          <a:blip r:embed="rId8"/>
          <a:stretch>
            <a:fillRect/>
          </a:stretch>
        </p:blipFill>
        <p:spPr>
          <a:xfrm>
            <a:off x="758881" y="4537011"/>
            <a:ext cx="1290819" cy="1290819"/>
          </a:xfrm>
          <a:prstGeom prst="rect">
            <a:avLst/>
          </a:prstGeom>
        </p:spPr>
      </p:pic>
      <p:pic>
        <p:nvPicPr>
          <p:cNvPr id="17" name="Picture 16">
            <a:extLst>
              <a:ext uri="{FF2B5EF4-FFF2-40B4-BE49-F238E27FC236}">
                <a16:creationId xmlns:a16="http://schemas.microsoft.com/office/drawing/2014/main" id="{5691D3A4-634F-4E55-9EDB-4D9C1D5B746B}"/>
              </a:ext>
            </a:extLst>
          </p:cNvPr>
          <p:cNvPicPr>
            <a:picLocks noChangeAspect="1"/>
          </p:cNvPicPr>
          <p:nvPr/>
        </p:nvPicPr>
        <p:blipFill>
          <a:blip r:embed="rId9"/>
          <a:stretch>
            <a:fillRect/>
          </a:stretch>
        </p:blipFill>
        <p:spPr>
          <a:xfrm>
            <a:off x="3138182" y="4436912"/>
            <a:ext cx="1366372" cy="1390918"/>
          </a:xfrm>
          <a:prstGeom prst="rect">
            <a:avLst/>
          </a:prstGeom>
        </p:spPr>
      </p:pic>
      <p:pic>
        <p:nvPicPr>
          <p:cNvPr id="19" name="Picture 18">
            <a:extLst>
              <a:ext uri="{FF2B5EF4-FFF2-40B4-BE49-F238E27FC236}">
                <a16:creationId xmlns:a16="http://schemas.microsoft.com/office/drawing/2014/main" id="{1507886C-E405-4559-A998-9431472F9946}"/>
              </a:ext>
            </a:extLst>
          </p:cNvPr>
          <p:cNvPicPr>
            <a:picLocks noChangeAspect="1"/>
          </p:cNvPicPr>
          <p:nvPr/>
        </p:nvPicPr>
        <p:blipFill>
          <a:blip r:embed="rId10"/>
          <a:stretch>
            <a:fillRect/>
          </a:stretch>
        </p:blipFill>
        <p:spPr>
          <a:xfrm>
            <a:off x="5748139" y="4496802"/>
            <a:ext cx="1143160" cy="1133633"/>
          </a:xfrm>
          <a:prstGeom prst="rect">
            <a:avLst/>
          </a:prstGeom>
        </p:spPr>
      </p:pic>
      <p:pic>
        <p:nvPicPr>
          <p:cNvPr id="21" name="Picture 20">
            <a:extLst>
              <a:ext uri="{FF2B5EF4-FFF2-40B4-BE49-F238E27FC236}">
                <a16:creationId xmlns:a16="http://schemas.microsoft.com/office/drawing/2014/main" id="{0790BDEE-9B9F-4016-A0E4-657AB8D18A2D}"/>
              </a:ext>
            </a:extLst>
          </p:cNvPr>
          <p:cNvPicPr>
            <a:picLocks noChangeAspect="1"/>
          </p:cNvPicPr>
          <p:nvPr/>
        </p:nvPicPr>
        <p:blipFill>
          <a:blip r:embed="rId11"/>
          <a:stretch>
            <a:fillRect/>
          </a:stretch>
        </p:blipFill>
        <p:spPr>
          <a:xfrm>
            <a:off x="8259336" y="4508359"/>
            <a:ext cx="1028844" cy="1028844"/>
          </a:xfrm>
          <a:prstGeom prst="rect">
            <a:avLst/>
          </a:prstGeom>
        </p:spPr>
      </p:pic>
      <p:pic>
        <p:nvPicPr>
          <p:cNvPr id="23" name="Picture 22">
            <a:extLst>
              <a:ext uri="{FF2B5EF4-FFF2-40B4-BE49-F238E27FC236}">
                <a16:creationId xmlns:a16="http://schemas.microsoft.com/office/drawing/2014/main" id="{49EA3F74-ED27-434E-80F0-65ED0038F40F}"/>
              </a:ext>
            </a:extLst>
          </p:cNvPr>
          <p:cNvPicPr>
            <a:picLocks noChangeAspect="1"/>
          </p:cNvPicPr>
          <p:nvPr/>
        </p:nvPicPr>
        <p:blipFill>
          <a:blip r:embed="rId12"/>
          <a:stretch>
            <a:fillRect/>
          </a:stretch>
        </p:blipFill>
        <p:spPr>
          <a:xfrm>
            <a:off x="10848276" y="4310336"/>
            <a:ext cx="1157421" cy="1226866"/>
          </a:xfrm>
          <a:prstGeom prst="rect">
            <a:avLst/>
          </a:prstGeom>
        </p:spPr>
      </p:pic>
      <p:sp>
        <p:nvSpPr>
          <p:cNvPr id="4" name="TextBox 3">
            <a:extLst>
              <a:ext uri="{FF2B5EF4-FFF2-40B4-BE49-F238E27FC236}">
                <a16:creationId xmlns:a16="http://schemas.microsoft.com/office/drawing/2014/main" id="{5E2689EA-014C-4591-A3A9-43C43AEC45FC}"/>
              </a:ext>
            </a:extLst>
          </p:cNvPr>
          <p:cNvSpPr txBox="1"/>
          <p:nvPr/>
        </p:nvSpPr>
        <p:spPr>
          <a:xfrm>
            <a:off x="848474" y="2328966"/>
            <a:ext cx="1474513" cy="369332"/>
          </a:xfrm>
          <a:prstGeom prst="rect">
            <a:avLst/>
          </a:prstGeom>
          <a:noFill/>
        </p:spPr>
        <p:txBody>
          <a:bodyPr wrap="square" rtlCol="0">
            <a:spAutoFit/>
          </a:bodyPr>
          <a:lstStyle/>
          <a:p>
            <a:r>
              <a:rPr lang="en-US">
                <a:latin typeface="Museo Sans 100" panose="02000000000000000000" pitchFamily="50" charset="0"/>
              </a:rPr>
              <a:t>YouTube</a:t>
            </a:r>
            <a:endParaRPr lang="en-GB">
              <a:latin typeface="Museo Sans 100" panose="02000000000000000000" pitchFamily="50" charset="0"/>
            </a:endParaRPr>
          </a:p>
        </p:txBody>
      </p:sp>
      <p:sp>
        <p:nvSpPr>
          <p:cNvPr id="16" name="TextBox 15">
            <a:extLst>
              <a:ext uri="{FF2B5EF4-FFF2-40B4-BE49-F238E27FC236}">
                <a16:creationId xmlns:a16="http://schemas.microsoft.com/office/drawing/2014/main" id="{03E0BE2F-680E-4C06-A572-83F79A8518C1}"/>
              </a:ext>
            </a:extLst>
          </p:cNvPr>
          <p:cNvSpPr txBox="1"/>
          <p:nvPr/>
        </p:nvSpPr>
        <p:spPr>
          <a:xfrm>
            <a:off x="3171151" y="2354501"/>
            <a:ext cx="1474513" cy="369332"/>
          </a:xfrm>
          <a:prstGeom prst="rect">
            <a:avLst/>
          </a:prstGeom>
          <a:noFill/>
        </p:spPr>
        <p:txBody>
          <a:bodyPr wrap="square" rtlCol="0">
            <a:spAutoFit/>
          </a:bodyPr>
          <a:lstStyle/>
          <a:p>
            <a:r>
              <a:rPr lang="en-US">
                <a:latin typeface="Museo Sans 100" panose="02000000000000000000" pitchFamily="50" charset="0"/>
              </a:rPr>
              <a:t>Instagram</a:t>
            </a:r>
            <a:endParaRPr lang="en-GB">
              <a:latin typeface="Museo Sans 100" panose="02000000000000000000" pitchFamily="50" charset="0"/>
            </a:endParaRPr>
          </a:p>
        </p:txBody>
      </p:sp>
      <p:sp>
        <p:nvSpPr>
          <p:cNvPr id="18" name="TextBox 17">
            <a:extLst>
              <a:ext uri="{FF2B5EF4-FFF2-40B4-BE49-F238E27FC236}">
                <a16:creationId xmlns:a16="http://schemas.microsoft.com/office/drawing/2014/main" id="{4ECB66A8-9524-4EEC-8B18-C58459A59111}"/>
              </a:ext>
            </a:extLst>
          </p:cNvPr>
          <p:cNvSpPr txBox="1"/>
          <p:nvPr/>
        </p:nvSpPr>
        <p:spPr>
          <a:xfrm>
            <a:off x="8172660" y="2373507"/>
            <a:ext cx="1474513" cy="369332"/>
          </a:xfrm>
          <a:prstGeom prst="rect">
            <a:avLst/>
          </a:prstGeom>
          <a:noFill/>
        </p:spPr>
        <p:txBody>
          <a:bodyPr wrap="square" rtlCol="0">
            <a:spAutoFit/>
          </a:bodyPr>
          <a:lstStyle/>
          <a:p>
            <a:r>
              <a:rPr lang="en-US">
                <a:latin typeface="Museo Sans 100" panose="02000000000000000000" pitchFamily="50" charset="0"/>
              </a:rPr>
              <a:t>Facebook</a:t>
            </a:r>
            <a:endParaRPr lang="en-GB">
              <a:latin typeface="Museo Sans 100" panose="02000000000000000000" pitchFamily="50" charset="0"/>
            </a:endParaRPr>
          </a:p>
        </p:txBody>
      </p:sp>
      <p:sp>
        <p:nvSpPr>
          <p:cNvPr id="20" name="TextBox 19">
            <a:extLst>
              <a:ext uri="{FF2B5EF4-FFF2-40B4-BE49-F238E27FC236}">
                <a16:creationId xmlns:a16="http://schemas.microsoft.com/office/drawing/2014/main" id="{E24EF469-8213-4C22-8C5A-29000892C972}"/>
              </a:ext>
            </a:extLst>
          </p:cNvPr>
          <p:cNvSpPr txBox="1"/>
          <p:nvPr/>
        </p:nvSpPr>
        <p:spPr>
          <a:xfrm>
            <a:off x="5904555" y="2363794"/>
            <a:ext cx="1474513" cy="369332"/>
          </a:xfrm>
          <a:prstGeom prst="rect">
            <a:avLst/>
          </a:prstGeom>
          <a:noFill/>
        </p:spPr>
        <p:txBody>
          <a:bodyPr wrap="square" rtlCol="0">
            <a:spAutoFit/>
          </a:bodyPr>
          <a:lstStyle/>
          <a:p>
            <a:r>
              <a:rPr lang="en-US" err="1">
                <a:latin typeface="Museo Sans 100" panose="02000000000000000000" pitchFamily="50" charset="0"/>
              </a:rPr>
              <a:t>TikTok</a:t>
            </a:r>
            <a:endParaRPr lang="en-GB">
              <a:latin typeface="Museo Sans 100" panose="02000000000000000000" pitchFamily="50" charset="0"/>
            </a:endParaRPr>
          </a:p>
        </p:txBody>
      </p:sp>
      <p:sp>
        <p:nvSpPr>
          <p:cNvPr id="22" name="TextBox 21">
            <a:extLst>
              <a:ext uri="{FF2B5EF4-FFF2-40B4-BE49-F238E27FC236}">
                <a16:creationId xmlns:a16="http://schemas.microsoft.com/office/drawing/2014/main" id="{138573A2-E7F0-4E01-B87B-A2AADF7CF25B}"/>
              </a:ext>
            </a:extLst>
          </p:cNvPr>
          <p:cNvSpPr txBox="1"/>
          <p:nvPr/>
        </p:nvSpPr>
        <p:spPr>
          <a:xfrm>
            <a:off x="10722866" y="2143864"/>
            <a:ext cx="1752954" cy="646331"/>
          </a:xfrm>
          <a:prstGeom prst="rect">
            <a:avLst/>
          </a:prstGeom>
          <a:noFill/>
        </p:spPr>
        <p:txBody>
          <a:bodyPr wrap="square" rtlCol="0">
            <a:spAutoFit/>
          </a:bodyPr>
          <a:lstStyle/>
          <a:p>
            <a:r>
              <a:rPr lang="en-US">
                <a:latin typeface="Museo Sans 100" panose="02000000000000000000" pitchFamily="50" charset="0"/>
              </a:rPr>
              <a:t>Facebook Messenger</a:t>
            </a:r>
            <a:endParaRPr lang="en-GB">
              <a:latin typeface="Museo Sans 100" panose="02000000000000000000" pitchFamily="50" charset="0"/>
            </a:endParaRPr>
          </a:p>
        </p:txBody>
      </p:sp>
      <p:sp>
        <p:nvSpPr>
          <p:cNvPr id="24" name="TextBox 23">
            <a:extLst>
              <a:ext uri="{FF2B5EF4-FFF2-40B4-BE49-F238E27FC236}">
                <a16:creationId xmlns:a16="http://schemas.microsoft.com/office/drawing/2014/main" id="{8DAD25A0-EA3B-4AB0-9155-F928B53A9A16}"/>
              </a:ext>
            </a:extLst>
          </p:cNvPr>
          <p:cNvSpPr txBox="1"/>
          <p:nvPr/>
        </p:nvSpPr>
        <p:spPr>
          <a:xfrm>
            <a:off x="758881" y="4252246"/>
            <a:ext cx="1474513" cy="369332"/>
          </a:xfrm>
          <a:prstGeom prst="rect">
            <a:avLst/>
          </a:prstGeom>
          <a:noFill/>
        </p:spPr>
        <p:txBody>
          <a:bodyPr wrap="square" rtlCol="0">
            <a:spAutoFit/>
          </a:bodyPr>
          <a:lstStyle/>
          <a:p>
            <a:r>
              <a:rPr lang="en-US">
                <a:latin typeface="Museo Sans 100" panose="02000000000000000000" pitchFamily="50" charset="0"/>
              </a:rPr>
              <a:t>Snapchat</a:t>
            </a:r>
            <a:endParaRPr lang="en-GB">
              <a:latin typeface="Museo Sans 100" panose="02000000000000000000" pitchFamily="50" charset="0"/>
            </a:endParaRPr>
          </a:p>
        </p:txBody>
      </p:sp>
      <p:sp>
        <p:nvSpPr>
          <p:cNvPr id="25" name="TextBox 24">
            <a:extLst>
              <a:ext uri="{FF2B5EF4-FFF2-40B4-BE49-F238E27FC236}">
                <a16:creationId xmlns:a16="http://schemas.microsoft.com/office/drawing/2014/main" id="{9EB9F98B-C4C2-44CF-B975-EB37646E802B}"/>
              </a:ext>
            </a:extLst>
          </p:cNvPr>
          <p:cNvSpPr txBox="1"/>
          <p:nvPr/>
        </p:nvSpPr>
        <p:spPr>
          <a:xfrm>
            <a:off x="3213954" y="4177306"/>
            <a:ext cx="1474513" cy="369332"/>
          </a:xfrm>
          <a:prstGeom prst="rect">
            <a:avLst/>
          </a:prstGeom>
          <a:noFill/>
        </p:spPr>
        <p:txBody>
          <a:bodyPr wrap="square" rtlCol="0">
            <a:spAutoFit/>
          </a:bodyPr>
          <a:lstStyle/>
          <a:p>
            <a:r>
              <a:rPr lang="en-US" err="1">
                <a:latin typeface="Museo Sans 100" panose="02000000000000000000" pitchFamily="50" charset="0"/>
              </a:rPr>
              <a:t>Whatsapp</a:t>
            </a:r>
            <a:endParaRPr lang="en-GB">
              <a:latin typeface="Museo Sans 100" panose="02000000000000000000" pitchFamily="50" charset="0"/>
            </a:endParaRPr>
          </a:p>
        </p:txBody>
      </p:sp>
      <p:sp>
        <p:nvSpPr>
          <p:cNvPr id="26" name="TextBox 25">
            <a:extLst>
              <a:ext uri="{FF2B5EF4-FFF2-40B4-BE49-F238E27FC236}">
                <a16:creationId xmlns:a16="http://schemas.microsoft.com/office/drawing/2014/main" id="{CBC69A4A-A4FA-4F17-A409-E68B319B4CED}"/>
              </a:ext>
            </a:extLst>
          </p:cNvPr>
          <p:cNvSpPr txBox="1"/>
          <p:nvPr/>
        </p:nvSpPr>
        <p:spPr>
          <a:xfrm>
            <a:off x="5674380" y="4134633"/>
            <a:ext cx="1474513" cy="369332"/>
          </a:xfrm>
          <a:prstGeom prst="rect">
            <a:avLst/>
          </a:prstGeom>
          <a:noFill/>
        </p:spPr>
        <p:txBody>
          <a:bodyPr wrap="square" rtlCol="0">
            <a:spAutoFit/>
          </a:bodyPr>
          <a:lstStyle/>
          <a:p>
            <a:r>
              <a:rPr lang="en-US">
                <a:latin typeface="Museo Sans 100" panose="02000000000000000000" pitchFamily="50" charset="0"/>
              </a:rPr>
              <a:t>Twitter</a:t>
            </a:r>
            <a:endParaRPr lang="en-GB">
              <a:latin typeface="Museo Sans 100" panose="02000000000000000000" pitchFamily="50" charset="0"/>
            </a:endParaRPr>
          </a:p>
        </p:txBody>
      </p:sp>
      <p:sp>
        <p:nvSpPr>
          <p:cNvPr id="27" name="TextBox 26">
            <a:extLst>
              <a:ext uri="{FF2B5EF4-FFF2-40B4-BE49-F238E27FC236}">
                <a16:creationId xmlns:a16="http://schemas.microsoft.com/office/drawing/2014/main" id="{9302A049-790C-4446-B262-56CFAE478E84}"/>
              </a:ext>
            </a:extLst>
          </p:cNvPr>
          <p:cNvSpPr txBox="1"/>
          <p:nvPr/>
        </p:nvSpPr>
        <p:spPr>
          <a:xfrm>
            <a:off x="8259335" y="4113184"/>
            <a:ext cx="1474513" cy="369332"/>
          </a:xfrm>
          <a:prstGeom prst="rect">
            <a:avLst/>
          </a:prstGeom>
          <a:noFill/>
        </p:spPr>
        <p:txBody>
          <a:bodyPr wrap="square" rtlCol="0">
            <a:spAutoFit/>
          </a:bodyPr>
          <a:lstStyle/>
          <a:p>
            <a:r>
              <a:rPr lang="en-US">
                <a:latin typeface="Museo Sans 100" panose="02000000000000000000" pitchFamily="50" charset="0"/>
              </a:rPr>
              <a:t>Discord</a:t>
            </a:r>
            <a:endParaRPr lang="en-GB">
              <a:latin typeface="Museo Sans 100" panose="02000000000000000000" pitchFamily="50" charset="0"/>
            </a:endParaRPr>
          </a:p>
        </p:txBody>
      </p:sp>
      <p:sp>
        <p:nvSpPr>
          <p:cNvPr id="28" name="TextBox 27">
            <a:extLst>
              <a:ext uri="{FF2B5EF4-FFF2-40B4-BE49-F238E27FC236}">
                <a16:creationId xmlns:a16="http://schemas.microsoft.com/office/drawing/2014/main" id="{08FF457F-FCDD-40F3-B0F7-0B91B1C4B489}"/>
              </a:ext>
            </a:extLst>
          </p:cNvPr>
          <p:cNvSpPr txBox="1"/>
          <p:nvPr/>
        </p:nvSpPr>
        <p:spPr>
          <a:xfrm>
            <a:off x="10740286" y="3992640"/>
            <a:ext cx="1474513" cy="369332"/>
          </a:xfrm>
          <a:prstGeom prst="rect">
            <a:avLst/>
          </a:prstGeom>
          <a:noFill/>
        </p:spPr>
        <p:txBody>
          <a:bodyPr wrap="square" rtlCol="0">
            <a:spAutoFit/>
          </a:bodyPr>
          <a:lstStyle/>
          <a:p>
            <a:r>
              <a:rPr lang="en-US">
                <a:latin typeface="Museo Sans 100" panose="02000000000000000000" pitchFamily="50" charset="0"/>
              </a:rPr>
              <a:t>Telegram</a:t>
            </a:r>
            <a:endParaRPr lang="en-GB">
              <a:latin typeface="Museo Sans 100" panose="02000000000000000000" pitchFamily="50" charset="0"/>
            </a:endParaRPr>
          </a:p>
        </p:txBody>
      </p:sp>
    </p:spTree>
    <p:extLst>
      <p:ext uri="{BB962C8B-B14F-4D97-AF65-F5344CB8AC3E}">
        <p14:creationId xmlns:p14="http://schemas.microsoft.com/office/powerpoint/2010/main" val="357021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CB68-3CC3-4101-A2CE-315854342A0D}"/>
              </a:ext>
            </a:extLst>
          </p:cNvPr>
          <p:cNvSpPr>
            <a:spLocks noGrp="1"/>
          </p:cNvSpPr>
          <p:nvPr>
            <p:ph type="title"/>
          </p:nvPr>
        </p:nvSpPr>
        <p:spPr>
          <a:xfrm>
            <a:off x="838200" y="30392"/>
            <a:ext cx="10515600" cy="1325563"/>
          </a:xfrm>
        </p:spPr>
        <p:txBody>
          <a:bodyPr/>
          <a:lstStyle/>
          <a:p>
            <a:pPr algn="ctr"/>
            <a:r>
              <a:rPr lang="en-GB" b="1" u="sng">
                <a:latin typeface="Museo Sans 100" panose="02000000000000000000" pitchFamily="50" charset="0"/>
              </a:rPr>
              <a:t>Apps</a:t>
            </a:r>
          </a:p>
        </p:txBody>
      </p:sp>
      <p:sp>
        <p:nvSpPr>
          <p:cNvPr id="3" name="Content Placeholder 2">
            <a:extLst>
              <a:ext uri="{FF2B5EF4-FFF2-40B4-BE49-F238E27FC236}">
                <a16:creationId xmlns:a16="http://schemas.microsoft.com/office/drawing/2014/main" id="{5F718C83-BFFE-47C9-BE74-860BC7AC7BE0}"/>
              </a:ext>
            </a:extLst>
          </p:cNvPr>
          <p:cNvSpPr>
            <a:spLocks noGrp="1"/>
          </p:cNvSpPr>
          <p:nvPr>
            <p:ph idx="1"/>
          </p:nvPr>
        </p:nvSpPr>
        <p:spPr>
          <a:xfrm>
            <a:off x="838200" y="1355955"/>
            <a:ext cx="10515600" cy="4808871"/>
          </a:xfrm>
        </p:spPr>
        <p:txBody>
          <a:bodyPr>
            <a:normAutofit/>
          </a:bodyPr>
          <a:lstStyle/>
          <a:p>
            <a:pPr marL="0" indent="0">
              <a:buNone/>
            </a:pPr>
            <a:r>
              <a:rPr lang="en-GB">
                <a:latin typeface="Museo Sans 100" panose="02000000000000000000" pitchFamily="50" charset="0"/>
              </a:rPr>
              <a:t>What do you think the age-ratings for these apps are?</a:t>
            </a:r>
          </a:p>
        </p:txBody>
      </p:sp>
      <p:pic>
        <p:nvPicPr>
          <p:cNvPr id="5" name="Picture 4">
            <a:extLst>
              <a:ext uri="{FF2B5EF4-FFF2-40B4-BE49-F238E27FC236}">
                <a16:creationId xmlns:a16="http://schemas.microsoft.com/office/drawing/2014/main" id="{CB073D1D-74E1-4873-BC22-7FA204FBAF58}"/>
              </a:ext>
            </a:extLst>
          </p:cNvPr>
          <p:cNvPicPr>
            <a:picLocks noChangeAspect="1"/>
          </p:cNvPicPr>
          <p:nvPr/>
        </p:nvPicPr>
        <p:blipFill>
          <a:blip r:embed="rId3"/>
          <a:stretch>
            <a:fillRect/>
          </a:stretch>
        </p:blipFill>
        <p:spPr>
          <a:xfrm>
            <a:off x="721845" y="2583411"/>
            <a:ext cx="1410338" cy="1290818"/>
          </a:xfrm>
          <a:prstGeom prst="rect">
            <a:avLst/>
          </a:prstGeom>
        </p:spPr>
      </p:pic>
      <p:pic>
        <p:nvPicPr>
          <p:cNvPr id="7" name="Picture 6">
            <a:extLst>
              <a:ext uri="{FF2B5EF4-FFF2-40B4-BE49-F238E27FC236}">
                <a16:creationId xmlns:a16="http://schemas.microsoft.com/office/drawing/2014/main" id="{3363A717-97E5-468B-B826-CC848BFA14F4}"/>
              </a:ext>
            </a:extLst>
          </p:cNvPr>
          <p:cNvPicPr>
            <a:picLocks noChangeAspect="1"/>
          </p:cNvPicPr>
          <p:nvPr/>
        </p:nvPicPr>
        <p:blipFill>
          <a:blip r:embed="rId4"/>
          <a:stretch>
            <a:fillRect/>
          </a:stretch>
        </p:blipFill>
        <p:spPr>
          <a:xfrm>
            <a:off x="3138451" y="2663115"/>
            <a:ext cx="1181265" cy="1131211"/>
          </a:xfrm>
          <a:prstGeom prst="rect">
            <a:avLst/>
          </a:prstGeom>
        </p:spPr>
      </p:pic>
      <p:pic>
        <p:nvPicPr>
          <p:cNvPr id="9" name="Picture 8">
            <a:extLst>
              <a:ext uri="{FF2B5EF4-FFF2-40B4-BE49-F238E27FC236}">
                <a16:creationId xmlns:a16="http://schemas.microsoft.com/office/drawing/2014/main" id="{806E4902-9CF4-4CDD-A5A6-C9C4446B6A03}"/>
              </a:ext>
            </a:extLst>
          </p:cNvPr>
          <p:cNvPicPr>
            <a:picLocks noChangeAspect="1"/>
          </p:cNvPicPr>
          <p:nvPr/>
        </p:nvPicPr>
        <p:blipFill>
          <a:blip r:embed="rId5"/>
          <a:stretch>
            <a:fillRect/>
          </a:stretch>
        </p:blipFill>
        <p:spPr>
          <a:xfrm>
            <a:off x="5748139" y="2663115"/>
            <a:ext cx="1181265" cy="1124107"/>
          </a:xfrm>
          <a:prstGeom prst="rect">
            <a:avLst/>
          </a:prstGeom>
        </p:spPr>
      </p:pic>
      <p:pic>
        <p:nvPicPr>
          <p:cNvPr id="11" name="Picture 10">
            <a:extLst>
              <a:ext uri="{FF2B5EF4-FFF2-40B4-BE49-F238E27FC236}">
                <a16:creationId xmlns:a16="http://schemas.microsoft.com/office/drawing/2014/main" id="{103BE117-B5A9-4E4C-96D3-58A4EF503627}"/>
              </a:ext>
            </a:extLst>
          </p:cNvPr>
          <p:cNvPicPr>
            <a:picLocks noChangeAspect="1"/>
          </p:cNvPicPr>
          <p:nvPr/>
        </p:nvPicPr>
        <p:blipFill>
          <a:blip r:embed="rId6"/>
          <a:stretch>
            <a:fillRect/>
          </a:stretch>
        </p:blipFill>
        <p:spPr>
          <a:xfrm>
            <a:off x="8259335" y="2731546"/>
            <a:ext cx="1019317" cy="1028844"/>
          </a:xfrm>
          <a:prstGeom prst="rect">
            <a:avLst/>
          </a:prstGeom>
        </p:spPr>
      </p:pic>
      <p:pic>
        <p:nvPicPr>
          <p:cNvPr id="13" name="Picture 12">
            <a:extLst>
              <a:ext uri="{FF2B5EF4-FFF2-40B4-BE49-F238E27FC236}">
                <a16:creationId xmlns:a16="http://schemas.microsoft.com/office/drawing/2014/main" id="{843D3E02-DBFB-42E3-B4B4-ADB66BBB7EE0}"/>
              </a:ext>
            </a:extLst>
          </p:cNvPr>
          <p:cNvPicPr>
            <a:picLocks noChangeAspect="1"/>
          </p:cNvPicPr>
          <p:nvPr/>
        </p:nvPicPr>
        <p:blipFill>
          <a:blip r:embed="rId7"/>
          <a:stretch>
            <a:fillRect/>
          </a:stretch>
        </p:blipFill>
        <p:spPr>
          <a:xfrm>
            <a:off x="10851564" y="2729799"/>
            <a:ext cx="1038370" cy="990738"/>
          </a:xfrm>
          <a:prstGeom prst="rect">
            <a:avLst/>
          </a:prstGeom>
        </p:spPr>
      </p:pic>
      <p:pic>
        <p:nvPicPr>
          <p:cNvPr id="15" name="Picture 14">
            <a:extLst>
              <a:ext uri="{FF2B5EF4-FFF2-40B4-BE49-F238E27FC236}">
                <a16:creationId xmlns:a16="http://schemas.microsoft.com/office/drawing/2014/main" id="{306AD893-96D5-4F14-AF24-CC0B374380AE}"/>
              </a:ext>
            </a:extLst>
          </p:cNvPr>
          <p:cNvPicPr>
            <a:picLocks noChangeAspect="1"/>
          </p:cNvPicPr>
          <p:nvPr/>
        </p:nvPicPr>
        <p:blipFill>
          <a:blip r:embed="rId8"/>
          <a:stretch>
            <a:fillRect/>
          </a:stretch>
        </p:blipFill>
        <p:spPr>
          <a:xfrm>
            <a:off x="758881" y="4537011"/>
            <a:ext cx="1290819" cy="1290819"/>
          </a:xfrm>
          <a:prstGeom prst="rect">
            <a:avLst/>
          </a:prstGeom>
        </p:spPr>
      </p:pic>
      <p:pic>
        <p:nvPicPr>
          <p:cNvPr id="17" name="Picture 16">
            <a:extLst>
              <a:ext uri="{FF2B5EF4-FFF2-40B4-BE49-F238E27FC236}">
                <a16:creationId xmlns:a16="http://schemas.microsoft.com/office/drawing/2014/main" id="{5691D3A4-634F-4E55-9EDB-4D9C1D5B746B}"/>
              </a:ext>
            </a:extLst>
          </p:cNvPr>
          <p:cNvPicPr>
            <a:picLocks noChangeAspect="1"/>
          </p:cNvPicPr>
          <p:nvPr/>
        </p:nvPicPr>
        <p:blipFill>
          <a:blip r:embed="rId9"/>
          <a:stretch>
            <a:fillRect/>
          </a:stretch>
        </p:blipFill>
        <p:spPr>
          <a:xfrm>
            <a:off x="3138182" y="4436912"/>
            <a:ext cx="1366372" cy="1390918"/>
          </a:xfrm>
          <a:prstGeom prst="rect">
            <a:avLst/>
          </a:prstGeom>
        </p:spPr>
      </p:pic>
      <p:pic>
        <p:nvPicPr>
          <p:cNvPr id="19" name="Picture 18">
            <a:extLst>
              <a:ext uri="{FF2B5EF4-FFF2-40B4-BE49-F238E27FC236}">
                <a16:creationId xmlns:a16="http://schemas.microsoft.com/office/drawing/2014/main" id="{1507886C-E405-4559-A998-9431472F9946}"/>
              </a:ext>
            </a:extLst>
          </p:cNvPr>
          <p:cNvPicPr>
            <a:picLocks noChangeAspect="1"/>
          </p:cNvPicPr>
          <p:nvPr/>
        </p:nvPicPr>
        <p:blipFill>
          <a:blip r:embed="rId10"/>
          <a:stretch>
            <a:fillRect/>
          </a:stretch>
        </p:blipFill>
        <p:spPr>
          <a:xfrm>
            <a:off x="5748139" y="4496802"/>
            <a:ext cx="1143160" cy="1133633"/>
          </a:xfrm>
          <a:prstGeom prst="rect">
            <a:avLst/>
          </a:prstGeom>
        </p:spPr>
      </p:pic>
      <p:pic>
        <p:nvPicPr>
          <p:cNvPr id="21" name="Picture 20">
            <a:extLst>
              <a:ext uri="{FF2B5EF4-FFF2-40B4-BE49-F238E27FC236}">
                <a16:creationId xmlns:a16="http://schemas.microsoft.com/office/drawing/2014/main" id="{0790BDEE-9B9F-4016-A0E4-657AB8D18A2D}"/>
              </a:ext>
            </a:extLst>
          </p:cNvPr>
          <p:cNvPicPr>
            <a:picLocks noChangeAspect="1"/>
          </p:cNvPicPr>
          <p:nvPr/>
        </p:nvPicPr>
        <p:blipFill>
          <a:blip r:embed="rId11"/>
          <a:stretch>
            <a:fillRect/>
          </a:stretch>
        </p:blipFill>
        <p:spPr>
          <a:xfrm>
            <a:off x="8259336" y="4508359"/>
            <a:ext cx="1028844" cy="1028844"/>
          </a:xfrm>
          <a:prstGeom prst="rect">
            <a:avLst/>
          </a:prstGeom>
        </p:spPr>
      </p:pic>
      <p:pic>
        <p:nvPicPr>
          <p:cNvPr id="23" name="Picture 22">
            <a:extLst>
              <a:ext uri="{FF2B5EF4-FFF2-40B4-BE49-F238E27FC236}">
                <a16:creationId xmlns:a16="http://schemas.microsoft.com/office/drawing/2014/main" id="{49EA3F74-ED27-434E-80F0-65ED0038F40F}"/>
              </a:ext>
            </a:extLst>
          </p:cNvPr>
          <p:cNvPicPr>
            <a:picLocks noChangeAspect="1"/>
          </p:cNvPicPr>
          <p:nvPr/>
        </p:nvPicPr>
        <p:blipFill>
          <a:blip r:embed="rId12"/>
          <a:stretch>
            <a:fillRect/>
          </a:stretch>
        </p:blipFill>
        <p:spPr>
          <a:xfrm>
            <a:off x="10848276" y="4310336"/>
            <a:ext cx="1157421" cy="1226866"/>
          </a:xfrm>
          <a:prstGeom prst="rect">
            <a:avLst/>
          </a:prstGeom>
        </p:spPr>
      </p:pic>
      <p:sp>
        <p:nvSpPr>
          <p:cNvPr id="4" name="TextBox 3">
            <a:extLst>
              <a:ext uri="{FF2B5EF4-FFF2-40B4-BE49-F238E27FC236}">
                <a16:creationId xmlns:a16="http://schemas.microsoft.com/office/drawing/2014/main" id="{5E2689EA-014C-4591-A3A9-43C43AEC45FC}"/>
              </a:ext>
            </a:extLst>
          </p:cNvPr>
          <p:cNvSpPr txBox="1"/>
          <p:nvPr/>
        </p:nvSpPr>
        <p:spPr>
          <a:xfrm>
            <a:off x="848474" y="2328966"/>
            <a:ext cx="1474513" cy="369332"/>
          </a:xfrm>
          <a:prstGeom prst="rect">
            <a:avLst/>
          </a:prstGeom>
          <a:noFill/>
        </p:spPr>
        <p:txBody>
          <a:bodyPr wrap="square" rtlCol="0">
            <a:spAutoFit/>
          </a:bodyPr>
          <a:lstStyle/>
          <a:p>
            <a:r>
              <a:rPr lang="en-US">
                <a:latin typeface="Museo Sans 100" panose="02000000000000000000" pitchFamily="50" charset="0"/>
              </a:rPr>
              <a:t>YouTube</a:t>
            </a:r>
            <a:endParaRPr lang="en-GB">
              <a:latin typeface="Museo Sans 100" panose="02000000000000000000" pitchFamily="50" charset="0"/>
            </a:endParaRPr>
          </a:p>
        </p:txBody>
      </p:sp>
      <p:sp>
        <p:nvSpPr>
          <p:cNvPr id="16" name="TextBox 15">
            <a:extLst>
              <a:ext uri="{FF2B5EF4-FFF2-40B4-BE49-F238E27FC236}">
                <a16:creationId xmlns:a16="http://schemas.microsoft.com/office/drawing/2014/main" id="{03E0BE2F-680E-4C06-A572-83F79A8518C1}"/>
              </a:ext>
            </a:extLst>
          </p:cNvPr>
          <p:cNvSpPr txBox="1"/>
          <p:nvPr/>
        </p:nvSpPr>
        <p:spPr>
          <a:xfrm>
            <a:off x="3171151" y="2354501"/>
            <a:ext cx="1474513" cy="369332"/>
          </a:xfrm>
          <a:prstGeom prst="rect">
            <a:avLst/>
          </a:prstGeom>
          <a:noFill/>
        </p:spPr>
        <p:txBody>
          <a:bodyPr wrap="square" rtlCol="0">
            <a:spAutoFit/>
          </a:bodyPr>
          <a:lstStyle/>
          <a:p>
            <a:r>
              <a:rPr lang="en-US">
                <a:latin typeface="Museo Sans 100" panose="02000000000000000000" pitchFamily="50" charset="0"/>
              </a:rPr>
              <a:t>Instagram</a:t>
            </a:r>
            <a:endParaRPr lang="en-GB">
              <a:latin typeface="Museo Sans 100" panose="02000000000000000000" pitchFamily="50" charset="0"/>
            </a:endParaRPr>
          </a:p>
        </p:txBody>
      </p:sp>
      <p:sp>
        <p:nvSpPr>
          <p:cNvPr id="18" name="TextBox 17">
            <a:extLst>
              <a:ext uri="{FF2B5EF4-FFF2-40B4-BE49-F238E27FC236}">
                <a16:creationId xmlns:a16="http://schemas.microsoft.com/office/drawing/2014/main" id="{4ECB66A8-9524-4EEC-8B18-C58459A59111}"/>
              </a:ext>
            </a:extLst>
          </p:cNvPr>
          <p:cNvSpPr txBox="1"/>
          <p:nvPr/>
        </p:nvSpPr>
        <p:spPr>
          <a:xfrm>
            <a:off x="8172660" y="2373507"/>
            <a:ext cx="1474513" cy="369332"/>
          </a:xfrm>
          <a:prstGeom prst="rect">
            <a:avLst/>
          </a:prstGeom>
          <a:noFill/>
        </p:spPr>
        <p:txBody>
          <a:bodyPr wrap="square" rtlCol="0">
            <a:spAutoFit/>
          </a:bodyPr>
          <a:lstStyle/>
          <a:p>
            <a:r>
              <a:rPr lang="en-US">
                <a:latin typeface="Museo Sans 100" panose="02000000000000000000" pitchFamily="50" charset="0"/>
              </a:rPr>
              <a:t>Facebook</a:t>
            </a:r>
            <a:endParaRPr lang="en-GB">
              <a:latin typeface="Museo Sans 100" panose="02000000000000000000" pitchFamily="50" charset="0"/>
            </a:endParaRPr>
          </a:p>
        </p:txBody>
      </p:sp>
      <p:sp>
        <p:nvSpPr>
          <p:cNvPr id="20" name="TextBox 19">
            <a:extLst>
              <a:ext uri="{FF2B5EF4-FFF2-40B4-BE49-F238E27FC236}">
                <a16:creationId xmlns:a16="http://schemas.microsoft.com/office/drawing/2014/main" id="{E24EF469-8213-4C22-8C5A-29000892C972}"/>
              </a:ext>
            </a:extLst>
          </p:cNvPr>
          <p:cNvSpPr txBox="1"/>
          <p:nvPr/>
        </p:nvSpPr>
        <p:spPr>
          <a:xfrm>
            <a:off x="5904555" y="2363794"/>
            <a:ext cx="1474513" cy="369332"/>
          </a:xfrm>
          <a:prstGeom prst="rect">
            <a:avLst/>
          </a:prstGeom>
          <a:noFill/>
        </p:spPr>
        <p:txBody>
          <a:bodyPr wrap="square" rtlCol="0">
            <a:spAutoFit/>
          </a:bodyPr>
          <a:lstStyle/>
          <a:p>
            <a:r>
              <a:rPr lang="en-US" err="1">
                <a:latin typeface="Museo Sans 100" panose="02000000000000000000" pitchFamily="50" charset="0"/>
              </a:rPr>
              <a:t>TikTok</a:t>
            </a:r>
            <a:endParaRPr lang="en-GB">
              <a:latin typeface="Museo Sans 100" panose="02000000000000000000" pitchFamily="50" charset="0"/>
            </a:endParaRPr>
          </a:p>
        </p:txBody>
      </p:sp>
      <p:sp>
        <p:nvSpPr>
          <p:cNvPr id="22" name="TextBox 21">
            <a:extLst>
              <a:ext uri="{FF2B5EF4-FFF2-40B4-BE49-F238E27FC236}">
                <a16:creationId xmlns:a16="http://schemas.microsoft.com/office/drawing/2014/main" id="{138573A2-E7F0-4E01-B87B-A2AADF7CF25B}"/>
              </a:ext>
            </a:extLst>
          </p:cNvPr>
          <p:cNvSpPr txBox="1"/>
          <p:nvPr/>
        </p:nvSpPr>
        <p:spPr>
          <a:xfrm>
            <a:off x="10722866" y="2143864"/>
            <a:ext cx="1752954" cy="646331"/>
          </a:xfrm>
          <a:prstGeom prst="rect">
            <a:avLst/>
          </a:prstGeom>
          <a:noFill/>
        </p:spPr>
        <p:txBody>
          <a:bodyPr wrap="square" rtlCol="0">
            <a:spAutoFit/>
          </a:bodyPr>
          <a:lstStyle/>
          <a:p>
            <a:r>
              <a:rPr lang="en-US">
                <a:latin typeface="Museo Sans 100" panose="02000000000000000000" pitchFamily="50" charset="0"/>
              </a:rPr>
              <a:t>Facebook Messenger</a:t>
            </a:r>
            <a:endParaRPr lang="en-GB">
              <a:latin typeface="Museo Sans 100" panose="02000000000000000000" pitchFamily="50" charset="0"/>
            </a:endParaRPr>
          </a:p>
        </p:txBody>
      </p:sp>
      <p:sp>
        <p:nvSpPr>
          <p:cNvPr id="24" name="TextBox 23">
            <a:extLst>
              <a:ext uri="{FF2B5EF4-FFF2-40B4-BE49-F238E27FC236}">
                <a16:creationId xmlns:a16="http://schemas.microsoft.com/office/drawing/2014/main" id="{8DAD25A0-EA3B-4AB0-9155-F928B53A9A16}"/>
              </a:ext>
            </a:extLst>
          </p:cNvPr>
          <p:cNvSpPr txBox="1"/>
          <p:nvPr/>
        </p:nvSpPr>
        <p:spPr>
          <a:xfrm>
            <a:off x="758881" y="4252246"/>
            <a:ext cx="1474513" cy="369332"/>
          </a:xfrm>
          <a:prstGeom prst="rect">
            <a:avLst/>
          </a:prstGeom>
          <a:noFill/>
        </p:spPr>
        <p:txBody>
          <a:bodyPr wrap="square" rtlCol="0">
            <a:spAutoFit/>
          </a:bodyPr>
          <a:lstStyle/>
          <a:p>
            <a:r>
              <a:rPr lang="en-US">
                <a:latin typeface="Museo Sans 100" panose="02000000000000000000" pitchFamily="50" charset="0"/>
              </a:rPr>
              <a:t>Snapchat</a:t>
            </a:r>
            <a:endParaRPr lang="en-GB">
              <a:latin typeface="Museo Sans 100" panose="02000000000000000000" pitchFamily="50" charset="0"/>
            </a:endParaRPr>
          </a:p>
        </p:txBody>
      </p:sp>
      <p:sp>
        <p:nvSpPr>
          <p:cNvPr id="25" name="TextBox 24">
            <a:extLst>
              <a:ext uri="{FF2B5EF4-FFF2-40B4-BE49-F238E27FC236}">
                <a16:creationId xmlns:a16="http://schemas.microsoft.com/office/drawing/2014/main" id="{9EB9F98B-C4C2-44CF-B975-EB37646E802B}"/>
              </a:ext>
            </a:extLst>
          </p:cNvPr>
          <p:cNvSpPr txBox="1"/>
          <p:nvPr/>
        </p:nvSpPr>
        <p:spPr>
          <a:xfrm>
            <a:off x="3213954" y="4177306"/>
            <a:ext cx="1474513" cy="369332"/>
          </a:xfrm>
          <a:prstGeom prst="rect">
            <a:avLst/>
          </a:prstGeom>
          <a:noFill/>
        </p:spPr>
        <p:txBody>
          <a:bodyPr wrap="square" rtlCol="0">
            <a:spAutoFit/>
          </a:bodyPr>
          <a:lstStyle/>
          <a:p>
            <a:r>
              <a:rPr lang="en-US" err="1">
                <a:latin typeface="Museo Sans 100" panose="02000000000000000000" pitchFamily="50" charset="0"/>
              </a:rPr>
              <a:t>Whatsapp</a:t>
            </a:r>
            <a:endParaRPr lang="en-GB">
              <a:latin typeface="Museo Sans 100" panose="02000000000000000000" pitchFamily="50" charset="0"/>
            </a:endParaRPr>
          </a:p>
        </p:txBody>
      </p:sp>
      <p:sp>
        <p:nvSpPr>
          <p:cNvPr id="26" name="TextBox 25">
            <a:extLst>
              <a:ext uri="{FF2B5EF4-FFF2-40B4-BE49-F238E27FC236}">
                <a16:creationId xmlns:a16="http://schemas.microsoft.com/office/drawing/2014/main" id="{CBC69A4A-A4FA-4F17-A409-E68B319B4CED}"/>
              </a:ext>
            </a:extLst>
          </p:cNvPr>
          <p:cNvSpPr txBox="1"/>
          <p:nvPr/>
        </p:nvSpPr>
        <p:spPr>
          <a:xfrm>
            <a:off x="5674380" y="4134633"/>
            <a:ext cx="1474513" cy="369332"/>
          </a:xfrm>
          <a:prstGeom prst="rect">
            <a:avLst/>
          </a:prstGeom>
          <a:noFill/>
        </p:spPr>
        <p:txBody>
          <a:bodyPr wrap="square" rtlCol="0">
            <a:spAutoFit/>
          </a:bodyPr>
          <a:lstStyle/>
          <a:p>
            <a:r>
              <a:rPr lang="en-US">
                <a:latin typeface="Museo Sans 100" panose="02000000000000000000" pitchFamily="50" charset="0"/>
              </a:rPr>
              <a:t>Twitter</a:t>
            </a:r>
            <a:endParaRPr lang="en-GB">
              <a:latin typeface="Museo Sans 100" panose="02000000000000000000" pitchFamily="50" charset="0"/>
            </a:endParaRPr>
          </a:p>
        </p:txBody>
      </p:sp>
      <p:sp>
        <p:nvSpPr>
          <p:cNvPr id="27" name="TextBox 26">
            <a:extLst>
              <a:ext uri="{FF2B5EF4-FFF2-40B4-BE49-F238E27FC236}">
                <a16:creationId xmlns:a16="http://schemas.microsoft.com/office/drawing/2014/main" id="{9302A049-790C-4446-B262-56CFAE478E84}"/>
              </a:ext>
            </a:extLst>
          </p:cNvPr>
          <p:cNvSpPr txBox="1"/>
          <p:nvPr/>
        </p:nvSpPr>
        <p:spPr>
          <a:xfrm>
            <a:off x="8259335" y="4113184"/>
            <a:ext cx="1474513" cy="369332"/>
          </a:xfrm>
          <a:prstGeom prst="rect">
            <a:avLst/>
          </a:prstGeom>
          <a:noFill/>
        </p:spPr>
        <p:txBody>
          <a:bodyPr wrap="square" rtlCol="0">
            <a:spAutoFit/>
          </a:bodyPr>
          <a:lstStyle/>
          <a:p>
            <a:r>
              <a:rPr lang="en-US">
                <a:latin typeface="Museo Sans 100" panose="02000000000000000000" pitchFamily="50" charset="0"/>
              </a:rPr>
              <a:t>Discord</a:t>
            </a:r>
            <a:endParaRPr lang="en-GB">
              <a:latin typeface="Museo Sans 100" panose="02000000000000000000" pitchFamily="50" charset="0"/>
            </a:endParaRPr>
          </a:p>
        </p:txBody>
      </p:sp>
      <p:sp>
        <p:nvSpPr>
          <p:cNvPr id="28" name="TextBox 27">
            <a:extLst>
              <a:ext uri="{FF2B5EF4-FFF2-40B4-BE49-F238E27FC236}">
                <a16:creationId xmlns:a16="http://schemas.microsoft.com/office/drawing/2014/main" id="{08FF457F-FCDD-40F3-B0F7-0B91B1C4B489}"/>
              </a:ext>
            </a:extLst>
          </p:cNvPr>
          <p:cNvSpPr txBox="1"/>
          <p:nvPr/>
        </p:nvSpPr>
        <p:spPr>
          <a:xfrm>
            <a:off x="10740286" y="3992640"/>
            <a:ext cx="1474513" cy="369332"/>
          </a:xfrm>
          <a:prstGeom prst="rect">
            <a:avLst/>
          </a:prstGeom>
          <a:noFill/>
        </p:spPr>
        <p:txBody>
          <a:bodyPr wrap="square" rtlCol="0">
            <a:spAutoFit/>
          </a:bodyPr>
          <a:lstStyle/>
          <a:p>
            <a:r>
              <a:rPr lang="en-US">
                <a:latin typeface="Museo Sans 100" panose="02000000000000000000" pitchFamily="50" charset="0"/>
              </a:rPr>
              <a:t>Telegram</a:t>
            </a:r>
            <a:endParaRPr lang="en-GB">
              <a:latin typeface="Museo Sans 100" panose="02000000000000000000" pitchFamily="50" charset="0"/>
            </a:endParaRPr>
          </a:p>
        </p:txBody>
      </p:sp>
    </p:spTree>
    <p:extLst>
      <p:ext uri="{BB962C8B-B14F-4D97-AF65-F5344CB8AC3E}">
        <p14:creationId xmlns:p14="http://schemas.microsoft.com/office/powerpoint/2010/main" val="1154444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CB68-3CC3-4101-A2CE-315854342A0D}"/>
              </a:ext>
            </a:extLst>
          </p:cNvPr>
          <p:cNvSpPr>
            <a:spLocks noGrp="1"/>
          </p:cNvSpPr>
          <p:nvPr>
            <p:ph type="title"/>
          </p:nvPr>
        </p:nvSpPr>
        <p:spPr>
          <a:xfrm>
            <a:off x="838200" y="30392"/>
            <a:ext cx="10515600" cy="1325563"/>
          </a:xfrm>
        </p:spPr>
        <p:txBody>
          <a:bodyPr/>
          <a:lstStyle/>
          <a:p>
            <a:pPr algn="ctr"/>
            <a:r>
              <a:rPr lang="en-GB" b="1" u="sng">
                <a:latin typeface="Museo Sans 100" panose="02000000000000000000" pitchFamily="50" charset="0"/>
              </a:rPr>
              <a:t>Apps</a:t>
            </a:r>
          </a:p>
        </p:txBody>
      </p:sp>
      <p:sp>
        <p:nvSpPr>
          <p:cNvPr id="3" name="Content Placeholder 2">
            <a:extLst>
              <a:ext uri="{FF2B5EF4-FFF2-40B4-BE49-F238E27FC236}">
                <a16:creationId xmlns:a16="http://schemas.microsoft.com/office/drawing/2014/main" id="{5F718C83-BFFE-47C9-BE74-860BC7AC7BE0}"/>
              </a:ext>
            </a:extLst>
          </p:cNvPr>
          <p:cNvSpPr>
            <a:spLocks noGrp="1"/>
          </p:cNvSpPr>
          <p:nvPr>
            <p:ph idx="1"/>
          </p:nvPr>
        </p:nvSpPr>
        <p:spPr>
          <a:xfrm>
            <a:off x="838200" y="1355955"/>
            <a:ext cx="10515600" cy="4808871"/>
          </a:xfrm>
        </p:spPr>
        <p:txBody>
          <a:bodyPr>
            <a:normAutofit/>
          </a:bodyPr>
          <a:lstStyle/>
          <a:p>
            <a:pPr marL="0" indent="0">
              <a:buNone/>
            </a:pPr>
            <a:r>
              <a:rPr lang="en-GB">
                <a:latin typeface="Museo Sans 100" panose="02000000000000000000" pitchFamily="50" charset="0"/>
              </a:rPr>
              <a:t>What do you think the age-ratings for these apps are?</a:t>
            </a:r>
          </a:p>
        </p:txBody>
      </p:sp>
      <p:pic>
        <p:nvPicPr>
          <p:cNvPr id="5" name="Picture 4">
            <a:extLst>
              <a:ext uri="{FF2B5EF4-FFF2-40B4-BE49-F238E27FC236}">
                <a16:creationId xmlns:a16="http://schemas.microsoft.com/office/drawing/2014/main" id="{CB073D1D-74E1-4873-BC22-7FA204FBAF58}"/>
              </a:ext>
            </a:extLst>
          </p:cNvPr>
          <p:cNvPicPr>
            <a:picLocks noChangeAspect="1"/>
          </p:cNvPicPr>
          <p:nvPr/>
        </p:nvPicPr>
        <p:blipFill>
          <a:blip r:embed="rId3"/>
          <a:stretch>
            <a:fillRect/>
          </a:stretch>
        </p:blipFill>
        <p:spPr>
          <a:xfrm>
            <a:off x="721845" y="2583411"/>
            <a:ext cx="1410338" cy="1290818"/>
          </a:xfrm>
          <a:prstGeom prst="rect">
            <a:avLst/>
          </a:prstGeom>
        </p:spPr>
      </p:pic>
      <p:pic>
        <p:nvPicPr>
          <p:cNvPr id="7" name="Picture 6">
            <a:extLst>
              <a:ext uri="{FF2B5EF4-FFF2-40B4-BE49-F238E27FC236}">
                <a16:creationId xmlns:a16="http://schemas.microsoft.com/office/drawing/2014/main" id="{3363A717-97E5-468B-B826-CC848BFA14F4}"/>
              </a:ext>
            </a:extLst>
          </p:cNvPr>
          <p:cNvPicPr>
            <a:picLocks noChangeAspect="1"/>
          </p:cNvPicPr>
          <p:nvPr/>
        </p:nvPicPr>
        <p:blipFill>
          <a:blip r:embed="rId4"/>
          <a:stretch>
            <a:fillRect/>
          </a:stretch>
        </p:blipFill>
        <p:spPr>
          <a:xfrm>
            <a:off x="3138451" y="2663115"/>
            <a:ext cx="1181265" cy="1131211"/>
          </a:xfrm>
          <a:prstGeom prst="rect">
            <a:avLst/>
          </a:prstGeom>
        </p:spPr>
      </p:pic>
      <p:pic>
        <p:nvPicPr>
          <p:cNvPr id="9" name="Picture 8">
            <a:extLst>
              <a:ext uri="{FF2B5EF4-FFF2-40B4-BE49-F238E27FC236}">
                <a16:creationId xmlns:a16="http://schemas.microsoft.com/office/drawing/2014/main" id="{806E4902-9CF4-4CDD-A5A6-C9C4446B6A03}"/>
              </a:ext>
            </a:extLst>
          </p:cNvPr>
          <p:cNvPicPr>
            <a:picLocks noChangeAspect="1"/>
          </p:cNvPicPr>
          <p:nvPr/>
        </p:nvPicPr>
        <p:blipFill>
          <a:blip r:embed="rId5"/>
          <a:stretch>
            <a:fillRect/>
          </a:stretch>
        </p:blipFill>
        <p:spPr>
          <a:xfrm>
            <a:off x="5748139" y="2663115"/>
            <a:ext cx="1181265" cy="1124107"/>
          </a:xfrm>
          <a:prstGeom prst="rect">
            <a:avLst/>
          </a:prstGeom>
        </p:spPr>
      </p:pic>
      <p:pic>
        <p:nvPicPr>
          <p:cNvPr id="11" name="Picture 10">
            <a:extLst>
              <a:ext uri="{FF2B5EF4-FFF2-40B4-BE49-F238E27FC236}">
                <a16:creationId xmlns:a16="http://schemas.microsoft.com/office/drawing/2014/main" id="{103BE117-B5A9-4E4C-96D3-58A4EF503627}"/>
              </a:ext>
            </a:extLst>
          </p:cNvPr>
          <p:cNvPicPr>
            <a:picLocks noChangeAspect="1"/>
          </p:cNvPicPr>
          <p:nvPr/>
        </p:nvPicPr>
        <p:blipFill>
          <a:blip r:embed="rId6"/>
          <a:stretch>
            <a:fillRect/>
          </a:stretch>
        </p:blipFill>
        <p:spPr>
          <a:xfrm>
            <a:off x="8259335" y="2731546"/>
            <a:ext cx="1019317" cy="1028844"/>
          </a:xfrm>
          <a:prstGeom prst="rect">
            <a:avLst/>
          </a:prstGeom>
        </p:spPr>
      </p:pic>
      <p:pic>
        <p:nvPicPr>
          <p:cNvPr id="13" name="Picture 12">
            <a:extLst>
              <a:ext uri="{FF2B5EF4-FFF2-40B4-BE49-F238E27FC236}">
                <a16:creationId xmlns:a16="http://schemas.microsoft.com/office/drawing/2014/main" id="{843D3E02-DBFB-42E3-B4B4-ADB66BBB7EE0}"/>
              </a:ext>
            </a:extLst>
          </p:cNvPr>
          <p:cNvPicPr>
            <a:picLocks noChangeAspect="1"/>
          </p:cNvPicPr>
          <p:nvPr/>
        </p:nvPicPr>
        <p:blipFill>
          <a:blip r:embed="rId7"/>
          <a:stretch>
            <a:fillRect/>
          </a:stretch>
        </p:blipFill>
        <p:spPr>
          <a:xfrm>
            <a:off x="10851564" y="2729799"/>
            <a:ext cx="1038370" cy="990738"/>
          </a:xfrm>
          <a:prstGeom prst="rect">
            <a:avLst/>
          </a:prstGeom>
        </p:spPr>
      </p:pic>
      <p:pic>
        <p:nvPicPr>
          <p:cNvPr id="15" name="Picture 14">
            <a:extLst>
              <a:ext uri="{FF2B5EF4-FFF2-40B4-BE49-F238E27FC236}">
                <a16:creationId xmlns:a16="http://schemas.microsoft.com/office/drawing/2014/main" id="{306AD893-96D5-4F14-AF24-CC0B374380AE}"/>
              </a:ext>
            </a:extLst>
          </p:cNvPr>
          <p:cNvPicPr>
            <a:picLocks noChangeAspect="1"/>
          </p:cNvPicPr>
          <p:nvPr/>
        </p:nvPicPr>
        <p:blipFill>
          <a:blip r:embed="rId8"/>
          <a:stretch>
            <a:fillRect/>
          </a:stretch>
        </p:blipFill>
        <p:spPr>
          <a:xfrm>
            <a:off x="758881" y="4537011"/>
            <a:ext cx="1290819" cy="1290819"/>
          </a:xfrm>
          <a:prstGeom prst="rect">
            <a:avLst/>
          </a:prstGeom>
        </p:spPr>
      </p:pic>
      <p:pic>
        <p:nvPicPr>
          <p:cNvPr id="17" name="Picture 16">
            <a:extLst>
              <a:ext uri="{FF2B5EF4-FFF2-40B4-BE49-F238E27FC236}">
                <a16:creationId xmlns:a16="http://schemas.microsoft.com/office/drawing/2014/main" id="{5691D3A4-634F-4E55-9EDB-4D9C1D5B746B}"/>
              </a:ext>
            </a:extLst>
          </p:cNvPr>
          <p:cNvPicPr>
            <a:picLocks noChangeAspect="1"/>
          </p:cNvPicPr>
          <p:nvPr/>
        </p:nvPicPr>
        <p:blipFill>
          <a:blip r:embed="rId9"/>
          <a:stretch>
            <a:fillRect/>
          </a:stretch>
        </p:blipFill>
        <p:spPr>
          <a:xfrm>
            <a:off x="3138182" y="4436912"/>
            <a:ext cx="1366372" cy="1390918"/>
          </a:xfrm>
          <a:prstGeom prst="rect">
            <a:avLst/>
          </a:prstGeom>
        </p:spPr>
      </p:pic>
      <p:pic>
        <p:nvPicPr>
          <p:cNvPr id="19" name="Picture 18">
            <a:extLst>
              <a:ext uri="{FF2B5EF4-FFF2-40B4-BE49-F238E27FC236}">
                <a16:creationId xmlns:a16="http://schemas.microsoft.com/office/drawing/2014/main" id="{1507886C-E405-4559-A998-9431472F9946}"/>
              </a:ext>
            </a:extLst>
          </p:cNvPr>
          <p:cNvPicPr>
            <a:picLocks noChangeAspect="1"/>
          </p:cNvPicPr>
          <p:nvPr/>
        </p:nvPicPr>
        <p:blipFill>
          <a:blip r:embed="rId10"/>
          <a:stretch>
            <a:fillRect/>
          </a:stretch>
        </p:blipFill>
        <p:spPr>
          <a:xfrm>
            <a:off x="5748139" y="4496802"/>
            <a:ext cx="1143160" cy="1133633"/>
          </a:xfrm>
          <a:prstGeom prst="rect">
            <a:avLst/>
          </a:prstGeom>
        </p:spPr>
      </p:pic>
      <p:pic>
        <p:nvPicPr>
          <p:cNvPr id="21" name="Picture 20">
            <a:extLst>
              <a:ext uri="{FF2B5EF4-FFF2-40B4-BE49-F238E27FC236}">
                <a16:creationId xmlns:a16="http://schemas.microsoft.com/office/drawing/2014/main" id="{0790BDEE-9B9F-4016-A0E4-657AB8D18A2D}"/>
              </a:ext>
            </a:extLst>
          </p:cNvPr>
          <p:cNvPicPr>
            <a:picLocks noChangeAspect="1"/>
          </p:cNvPicPr>
          <p:nvPr/>
        </p:nvPicPr>
        <p:blipFill>
          <a:blip r:embed="rId11"/>
          <a:stretch>
            <a:fillRect/>
          </a:stretch>
        </p:blipFill>
        <p:spPr>
          <a:xfrm>
            <a:off x="8259336" y="4508359"/>
            <a:ext cx="1028844" cy="1028844"/>
          </a:xfrm>
          <a:prstGeom prst="rect">
            <a:avLst/>
          </a:prstGeom>
        </p:spPr>
      </p:pic>
      <p:pic>
        <p:nvPicPr>
          <p:cNvPr id="23" name="Picture 22">
            <a:extLst>
              <a:ext uri="{FF2B5EF4-FFF2-40B4-BE49-F238E27FC236}">
                <a16:creationId xmlns:a16="http://schemas.microsoft.com/office/drawing/2014/main" id="{49EA3F74-ED27-434E-80F0-65ED0038F40F}"/>
              </a:ext>
            </a:extLst>
          </p:cNvPr>
          <p:cNvPicPr>
            <a:picLocks noChangeAspect="1"/>
          </p:cNvPicPr>
          <p:nvPr/>
        </p:nvPicPr>
        <p:blipFill>
          <a:blip r:embed="rId12"/>
          <a:stretch>
            <a:fillRect/>
          </a:stretch>
        </p:blipFill>
        <p:spPr>
          <a:xfrm>
            <a:off x="10848276" y="4310336"/>
            <a:ext cx="1157421" cy="1226866"/>
          </a:xfrm>
          <a:prstGeom prst="rect">
            <a:avLst/>
          </a:prstGeom>
        </p:spPr>
      </p:pic>
      <p:sp>
        <p:nvSpPr>
          <p:cNvPr id="4" name="TextBox 3">
            <a:extLst>
              <a:ext uri="{FF2B5EF4-FFF2-40B4-BE49-F238E27FC236}">
                <a16:creationId xmlns:a16="http://schemas.microsoft.com/office/drawing/2014/main" id="{5E2689EA-014C-4591-A3A9-43C43AEC45FC}"/>
              </a:ext>
            </a:extLst>
          </p:cNvPr>
          <p:cNvSpPr txBox="1"/>
          <p:nvPr/>
        </p:nvSpPr>
        <p:spPr>
          <a:xfrm>
            <a:off x="848474" y="2328966"/>
            <a:ext cx="1786543" cy="369332"/>
          </a:xfrm>
          <a:prstGeom prst="rect">
            <a:avLst/>
          </a:prstGeom>
          <a:noFill/>
        </p:spPr>
        <p:txBody>
          <a:bodyPr wrap="square" rtlCol="0">
            <a:spAutoFit/>
          </a:bodyPr>
          <a:lstStyle/>
          <a:p>
            <a:r>
              <a:rPr lang="en-US">
                <a:latin typeface="Museo Sans 100" panose="02000000000000000000" pitchFamily="50" charset="0"/>
              </a:rPr>
              <a:t>YouTube - 13</a:t>
            </a:r>
            <a:endParaRPr lang="en-GB">
              <a:latin typeface="Museo Sans 100" panose="02000000000000000000" pitchFamily="50" charset="0"/>
            </a:endParaRPr>
          </a:p>
        </p:txBody>
      </p:sp>
      <p:sp>
        <p:nvSpPr>
          <p:cNvPr id="16" name="TextBox 15">
            <a:extLst>
              <a:ext uri="{FF2B5EF4-FFF2-40B4-BE49-F238E27FC236}">
                <a16:creationId xmlns:a16="http://schemas.microsoft.com/office/drawing/2014/main" id="{03E0BE2F-680E-4C06-A572-83F79A8518C1}"/>
              </a:ext>
            </a:extLst>
          </p:cNvPr>
          <p:cNvSpPr txBox="1"/>
          <p:nvPr/>
        </p:nvSpPr>
        <p:spPr>
          <a:xfrm>
            <a:off x="3171151" y="2354501"/>
            <a:ext cx="1872405" cy="369332"/>
          </a:xfrm>
          <a:prstGeom prst="rect">
            <a:avLst/>
          </a:prstGeom>
          <a:noFill/>
        </p:spPr>
        <p:txBody>
          <a:bodyPr wrap="square" rtlCol="0">
            <a:spAutoFit/>
          </a:bodyPr>
          <a:lstStyle/>
          <a:p>
            <a:r>
              <a:rPr lang="en-US">
                <a:latin typeface="Museo Sans 100" panose="02000000000000000000" pitchFamily="50" charset="0"/>
              </a:rPr>
              <a:t>Instagram - 13</a:t>
            </a:r>
            <a:endParaRPr lang="en-GB">
              <a:latin typeface="Museo Sans 100" panose="02000000000000000000" pitchFamily="50" charset="0"/>
            </a:endParaRPr>
          </a:p>
        </p:txBody>
      </p:sp>
      <p:sp>
        <p:nvSpPr>
          <p:cNvPr id="18" name="TextBox 17">
            <a:extLst>
              <a:ext uri="{FF2B5EF4-FFF2-40B4-BE49-F238E27FC236}">
                <a16:creationId xmlns:a16="http://schemas.microsoft.com/office/drawing/2014/main" id="{4ECB66A8-9524-4EEC-8B18-C58459A59111}"/>
              </a:ext>
            </a:extLst>
          </p:cNvPr>
          <p:cNvSpPr txBox="1"/>
          <p:nvPr/>
        </p:nvSpPr>
        <p:spPr>
          <a:xfrm>
            <a:off x="8172660" y="2373507"/>
            <a:ext cx="1689207" cy="369332"/>
          </a:xfrm>
          <a:prstGeom prst="rect">
            <a:avLst/>
          </a:prstGeom>
          <a:noFill/>
        </p:spPr>
        <p:txBody>
          <a:bodyPr wrap="square" rtlCol="0">
            <a:spAutoFit/>
          </a:bodyPr>
          <a:lstStyle/>
          <a:p>
            <a:r>
              <a:rPr lang="en-US">
                <a:latin typeface="Museo Sans 100" panose="02000000000000000000" pitchFamily="50" charset="0"/>
              </a:rPr>
              <a:t>Facebook - 13</a:t>
            </a:r>
            <a:endParaRPr lang="en-GB">
              <a:latin typeface="Museo Sans 100" panose="02000000000000000000" pitchFamily="50" charset="0"/>
            </a:endParaRPr>
          </a:p>
        </p:txBody>
      </p:sp>
      <p:sp>
        <p:nvSpPr>
          <p:cNvPr id="20" name="TextBox 19">
            <a:extLst>
              <a:ext uri="{FF2B5EF4-FFF2-40B4-BE49-F238E27FC236}">
                <a16:creationId xmlns:a16="http://schemas.microsoft.com/office/drawing/2014/main" id="{E24EF469-8213-4C22-8C5A-29000892C972}"/>
              </a:ext>
            </a:extLst>
          </p:cNvPr>
          <p:cNvSpPr txBox="1"/>
          <p:nvPr/>
        </p:nvSpPr>
        <p:spPr>
          <a:xfrm>
            <a:off x="5904555" y="2363794"/>
            <a:ext cx="1474513" cy="369332"/>
          </a:xfrm>
          <a:prstGeom prst="rect">
            <a:avLst/>
          </a:prstGeom>
          <a:noFill/>
        </p:spPr>
        <p:txBody>
          <a:bodyPr wrap="square" rtlCol="0">
            <a:spAutoFit/>
          </a:bodyPr>
          <a:lstStyle/>
          <a:p>
            <a:r>
              <a:rPr lang="en-US" err="1">
                <a:latin typeface="Museo Sans 100" panose="02000000000000000000" pitchFamily="50" charset="0"/>
              </a:rPr>
              <a:t>TikTok</a:t>
            </a:r>
            <a:r>
              <a:rPr lang="en-US">
                <a:latin typeface="Museo Sans 100" panose="02000000000000000000" pitchFamily="50" charset="0"/>
              </a:rPr>
              <a:t> - 13</a:t>
            </a:r>
            <a:endParaRPr lang="en-GB">
              <a:latin typeface="Museo Sans 100" panose="02000000000000000000" pitchFamily="50" charset="0"/>
            </a:endParaRPr>
          </a:p>
        </p:txBody>
      </p:sp>
      <p:sp>
        <p:nvSpPr>
          <p:cNvPr id="22" name="TextBox 21">
            <a:extLst>
              <a:ext uri="{FF2B5EF4-FFF2-40B4-BE49-F238E27FC236}">
                <a16:creationId xmlns:a16="http://schemas.microsoft.com/office/drawing/2014/main" id="{138573A2-E7F0-4E01-B87B-A2AADF7CF25B}"/>
              </a:ext>
            </a:extLst>
          </p:cNvPr>
          <p:cNvSpPr txBox="1"/>
          <p:nvPr/>
        </p:nvSpPr>
        <p:spPr>
          <a:xfrm>
            <a:off x="10346813" y="2134530"/>
            <a:ext cx="1752954" cy="646331"/>
          </a:xfrm>
          <a:prstGeom prst="rect">
            <a:avLst/>
          </a:prstGeom>
          <a:noFill/>
        </p:spPr>
        <p:txBody>
          <a:bodyPr wrap="square" rtlCol="0">
            <a:spAutoFit/>
          </a:bodyPr>
          <a:lstStyle/>
          <a:p>
            <a:r>
              <a:rPr lang="en-US">
                <a:latin typeface="Museo Sans 100" panose="02000000000000000000" pitchFamily="50" charset="0"/>
              </a:rPr>
              <a:t>Facebook Messenger - 13</a:t>
            </a:r>
            <a:endParaRPr lang="en-GB">
              <a:latin typeface="Museo Sans 100" panose="02000000000000000000" pitchFamily="50" charset="0"/>
            </a:endParaRPr>
          </a:p>
        </p:txBody>
      </p:sp>
      <p:sp>
        <p:nvSpPr>
          <p:cNvPr id="24" name="TextBox 23">
            <a:extLst>
              <a:ext uri="{FF2B5EF4-FFF2-40B4-BE49-F238E27FC236}">
                <a16:creationId xmlns:a16="http://schemas.microsoft.com/office/drawing/2014/main" id="{8DAD25A0-EA3B-4AB0-9155-F928B53A9A16}"/>
              </a:ext>
            </a:extLst>
          </p:cNvPr>
          <p:cNvSpPr txBox="1"/>
          <p:nvPr/>
        </p:nvSpPr>
        <p:spPr>
          <a:xfrm>
            <a:off x="758881" y="4252246"/>
            <a:ext cx="1699271" cy="369332"/>
          </a:xfrm>
          <a:prstGeom prst="rect">
            <a:avLst/>
          </a:prstGeom>
          <a:noFill/>
        </p:spPr>
        <p:txBody>
          <a:bodyPr wrap="square" rtlCol="0">
            <a:spAutoFit/>
          </a:bodyPr>
          <a:lstStyle/>
          <a:p>
            <a:r>
              <a:rPr lang="en-US">
                <a:latin typeface="Museo Sans 100" panose="02000000000000000000" pitchFamily="50" charset="0"/>
              </a:rPr>
              <a:t>Snapchat - 13</a:t>
            </a:r>
            <a:endParaRPr lang="en-GB">
              <a:latin typeface="Museo Sans 100" panose="02000000000000000000" pitchFamily="50" charset="0"/>
            </a:endParaRPr>
          </a:p>
        </p:txBody>
      </p:sp>
      <p:sp>
        <p:nvSpPr>
          <p:cNvPr id="25" name="TextBox 24">
            <a:extLst>
              <a:ext uri="{FF2B5EF4-FFF2-40B4-BE49-F238E27FC236}">
                <a16:creationId xmlns:a16="http://schemas.microsoft.com/office/drawing/2014/main" id="{9EB9F98B-C4C2-44CF-B975-EB37646E802B}"/>
              </a:ext>
            </a:extLst>
          </p:cNvPr>
          <p:cNvSpPr txBox="1"/>
          <p:nvPr/>
        </p:nvSpPr>
        <p:spPr>
          <a:xfrm>
            <a:off x="3213954" y="4177306"/>
            <a:ext cx="1829602" cy="369332"/>
          </a:xfrm>
          <a:prstGeom prst="rect">
            <a:avLst/>
          </a:prstGeom>
          <a:noFill/>
        </p:spPr>
        <p:txBody>
          <a:bodyPr wrap="square" rtlCol="0">
            <a:spAutoFit/>
          </a:bodyPr>
          <a:lstStyle/>
          <a:p>
            <a:r>
              <a:rPr lang="en-US" err="1">
                <a:latin typeface="Museo Sans 100" panose="02000000000000000000" pitchFamily="50" charset="0"/>
              </a:rPr>
              <a:t>Whatsapp</a:t>
            </a:r>
            <a:r>
              <a:rPr lang="en-US">
                <a:latin typeface="Museo Sans 100" panose="02000000000000000000" pitchFamily="50" charset="0"/>
              </a:rPr>
              <a:t> - 16</a:t>
            </a:r>
            <a:endParaRPr lang="en-GB">
              <a:latin typeface="Museo Sans 100" panose="02000000000000000000" pitchFamily="50" charset="0"/>
            </a:endParaRPr>
          </a:p>
        </p:txBody>
      </p:sp>
      <p:sp>
        <p:nvSpPr>
          <p:cNvPr id="26" name="TextBox 25">
            <a:extLst>
              <a:ext uri="{FF2B5EF4-FFF2-40B4-BE49-F238E27FC236}">
                <a16:creationId xmlns:a16="http://schemas.microsoft.com/office/drawing/2014/main" id="{CBC69A4A-A4FA-4F17-A409-E68B319B4CED}"/>
              </a:ext>
            </a:extLst>
          </p:cNvPr>
          <p:cNvSpPr txBox="1"/>
          <p:nvPr/>
        </p:nvSpPr>
        <p:spPr>
          <a:xfrm>
            <a:off x="5674380" y="4134633"/>
            <a:ext cx="1474513" cy="369332"/>
          </a:xfrm>
          <a:prstGeom prst="rect">
            <a:avLst/>
          </a:prstGeom>
          <a:noFill/>
        </p:spPr>
        <p:txBody>
          <a:bodyPr wrap="square" rtlCol="0">
            <a:spAutoFit/>
          </a:bodyPr>
          <a:lstStyle/>
          <a:p>
            <a:r>
              <a:rPr lang="en-US">
                <a:latin typeface="Museo Sans 100" panose="02000000000000000000" pitchFamily="50" charset="0"/>
              </a:rPr>
              <a:t>Twitter - 13</a:t>
            </a:r>
            <a:endParaRPr lang="en-GB">
              <a:latin typeface="Museo Sans 100" panose="02000000000000000000" pitchFamily="50" charset="0"/>
            </a:endParaRPr>
          </a:p>
        </p:txBody>
      </p:sp>
      <p:sp>
        <p:nvSpPr>
          <p:cNvPr id="27" name="TextBox 26">
            <a:extLst>
              <a:ext uri="{FF2B5EF4-FFF2-40B4-BE49-F238E27FC236}">
                <a16:creationId xmlns:a16="http://schemas.microsoft.com/office/drawing/2014/main" id="{9302A049-790C-4446-B262-56CFAE478E84}"/>
              </a:ext>
            </a:extLst>
          </p:cNvPr>
          <p:cNvSpPr txBox="1"/>
          <p:nvPr/>
        </p:nvSpPr>
        <p:spPr>
          <a:xfrm>
            <a:off x="8259335" y="4113184"/>
            <a:ext cx="1474513" cy="369332"/>
          </a:xfrm>
          <a:prstGeom prst="rect">
            <a:avLst/>
          </a:prstGeom>
          <a:noFill/>
        </p:spPr>
        <p:txBody>
          <a:bodyPr wrap="square" rtlCol="0">
            <a:spAutoFit/>
          </a:bodyPr>
          <a:lstStyle/>
          <a:p>
            <a:r>
              <a:rPr lang="en-US">
                <a:latin typeface="Museo Sans 100" panose="02000000000000000000" pitchFamily="50" charset="0"/>
              </a:rPr>
              <a:t>Discord - 13</a:t>
            </a:r>
            <a:endParaRPr lang="en-GB">
              <a:latin typeface="Museo Sans 100" panose="02000000000000000000" pitchFamily="50" charset="0"/>
            </a:endParaRPr>
          </a:p>
        </p:txBody>
      </p:sp>
      <p:sp>
        <p:nvSpPr>
          <p:cNvPr id="28" name="TextBox 27">
            <a:extLst>
              <a:ext uri="{FF2B5EF4-FFF2-40B4-BE49-F238E27FC236}">
                <a16:creationId xmlns:a16="http://schemas.microsoft.com/office/drawing/2014/main" id="{08FF457F-FCDD-40F3-B0F7-0B91B1C4B489}"/>
              </a:ext>
            </a:extLst>
          </p:cNvPr>
          <p:cNvSpPr txBox="1"/>
          <p:nvPr/>
        </p:nvSpPr>
        <p:spPr>
          <a:xfrm>
            <a:off x="10439046" y="3992640"/>
            <a:ext cx="1752954" cy="369332"/>
          </a:xfrm>
          <a:prstGeom prst="rect">
            <a:avLst/>
          </a:prstGeom>
          <a:noFill/>
        </p:spPr>
        <p:txBody>
          <a:bodyPr wrap="square" rtlCol="0">
            <a:spAutoFit/>
          </a:bodyPr>
          <a:lstStyle/>
          <a:p>
            <a:r>
              <a:rPr lang="en-US">
                <a:latin typeface="Museo Sans 100" panose="02000000000000000000" pitchFamily="50" charset="0"/>
              </a:rPr>
              <a:t>Telegram - 16</a:t>
            </a:r>
            <a:endParaRPr lang="en-GB">
              <a:latin typeface="Museo Sans 100" panose="02000000000000000000" pitchFamily="50" charset="0"/>
            </a:endParaRPr>
          </a:p>
        </p:txBody>
      </p:sp>
    </p:spTree>
    <p:extLst>
      <p:ext uri="{BB962C8B-B14F-4D97-AF65-F5344CB8AC3E}">
        <p14:creationId xmlns:p14="http://schemas.microsoft.com/office/powerpoint/2010/main" val="1742116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E3BC-79B3-46EF-A06C-72C4C01381AC}"/>
              </a:ext>
            </a:extLst>
          </p:cNvPr>
          <p:cNvSpPr>
            <a:spLocks noGrp="1"/>
          </p:cNvSpPr>
          <p:nvPr>
            <p:ph type="title"/>
          </p:nvPr>
        </p:nvSpPr>
        <p:spPr/>
        <p:txBody>
          <a:bodyPr/>
          <a:lstStyle/>
          <a:p>
            <a:r>
              <a:rPr lang="en-US"/>
              <a:t>Apps</a:t>
            </a:r>
            <a:endParaRPr lang="en-GB"/>
          </a:p>
        </p:txBody>
      </p:sp>
      <p:sp>
        <p:nvSpPr>
          <p:cNvPr id="3" name="Content Placeholder 2">
            <a:extLst>
              <a:ext uri="{FF2B5EF4-FFF2-40B4-BE49-F238E27FC236}">
                <a16:creationId xmlns:a16="http://schemas.microsoft.com/office/drawing/2014/main" id="{39552158-A538-4A04-96EB-32EBBA552A2B}"/>
              </a:ext>
            </a:extLst>
          </p:cNvPr>
          <p:cNvSpPr>
            <a:spLocks noGrp="1"/>
          </p:cNvSpPr>
          <p:nvPr>
            <p:ph idx="1"/>
          </p:nvPr>
        </p:nvSpPr>
        <p:spPr>
          <a:xfrm>
            <a:off x="838200" y="1825625"/>
            <a:ext cx="8497529" cy="4351338"/>
          </a:xfrm>
        </p:spPr>
        <p:txBody>
          <a:bodyPr>
            <a:normAutofit fontScale="77500" lnSpcReduction="20000"/>
          </a:bodyPr>
          <a:lstStyle/>
          <a:p>
            <a:r>
              <a:rPr lang="en-US">
                <a:latin typeface="Museo Sans 100" panose="02000000000000000000" pitchFamily="50" charset="0"/>
              </a:rPr>
              <a:t>These are generally ‘</a:t>
            </a:r>
            <a:r>
              <a:rPr lang="en-US" b="1">
                <a:latin typeface="Museo Sans 100" panose="02000000000000000000" pitchFamily="50" charset="0"/>
              </a:rPr>
              <a:t>guidelines</a:t>
            </a:r>
            <a:r>
              <a:rPr lang="en-US">
                <a:latin typeface="Museo Sans 100" panose="02000000000000000000" pitchFamily="50" charset="0"/>
              </a:rPr>
              <a:t>’ and the legalities behind these age restrictions are often more vague. However, often it comes down to parents/</a:t>
            </a:r>
            <a:r>
              <a:rPr lang="en-US" err="1">
                <a:latin typeface="Museo Sans 100" panose="02000000000000000000" pitchFamily="50" charset="0"/>
              </a:rPr>
              <a:t>carers’</a:t>
            </a:r>
            <a:r>
              <a:rPr lang="en-US">
                <a:latin typeface="Museo Sans 100" panose="02000000000000000000" pitchFamily="50" charset="0"/>
              </a:rPr>
              <a:t> permission.</a:t>
            </a:r>
          </a:p>
          <a:p>
            <a:endParaRPr lang="en-US">
              <a:latin typeface="Museo Sans 100" panose="02000000000000000000" pitchFamily="50" charset="0"/>
            </a:endParaRPr>
          </a:p>
          <a:p>
            <a:r>
              <a:rPr lang="en-US">
                <a:latin typeface="Museo Sans 100" panose="02000000000000000000" pitchFamily="50" charset="0"/>
              </a:rPr>
              <a:t>Typically, as a school, we would not advise children to have their own accounts for these apps as the age limits are there for a reason.</a:t>
            </a:r>
          </a:p>
          <a:p>
            <a:endParaRPr lang="en-US">
              <a:latin typeface="Museo Sans 100" panose="02000000000000000000" pitchFamily="50" charset="0"/>
            </a:endParaRPr>
          </a:p>
          <a:p>
            <a:r>
              <a:rPr lang="en-US">
                <a:latin typeface="Museo Sans 100" panose="02000000000000000000" pitchFamily="50" charset="0"/>
              </a:rPr>
              <a:t>However, inevitably some children/families ignore these guidelines. If this is the case, it’s important to know how to keep them safe:</a:t>
            </a:r>
          </a:p>
          <a:p>
            <a:endParaRPr lang="en-US">
              <a:latin typeface="Museo Sans 100" panose="02000000000000000000" pitchFamily="50" charset="0"/>
            </a:endParaRPr>
          </a:p>
          <a:p>
            <a:pPr marL="0" indent="0">
              <a:buNone/>
            </a:pPr>
            <a:r>
              <a:rPr lang="en-GB">
                <a:latin typeface="Museo Sans 100" panose="02000000000000000000" pitchFamily="50" charset="0"/>
                <a:hlinkClick r:id="rId2"/>
              </a:rPr>
              <a:t>https://www.internetmatters.org/resources/apps-guide/social-networking-and-messaging-apps/#popular-social-apps</a:t>
            </a:r>
            <a:r>
              <a:rPr lang="en-US">
                <a:latin typeface="Museo Sans 100" panose="02000000000000000000" pitchFamily="50" charset="0"/>
              </a:rPr>
              <a:t> </a:t>
            </a:r>
            <a:endParaRPr lang="en-GB">
              <a:latin typeface="Museo Sans 100" panose="02000000000000000000" pitchFamily="50" charset="0"/>
            </a:endParaRPr>
          </a:p>
        </p:txBody>
      </p:sp>
      <p:pic>
        <p:nvPicPr>
          <p:cNvPr id="5" name="Picture 4">
            <a:extLst>
              <a:ext uri="{FF2B5EF4-FFF2-40B4-BE49-F238E27FC236}">
                <a16:creationId xmlns:a16="http://schemas.microsoft.com/office/drawing/2014/main" id="{A2888773-8CC3-46AC-91F0-E6A7AC911F83}"/>
              </a:ext>
            </a:extLst>
          </p:cNvPr>
          <p:cNvPicPr>
            <a:picLocks noChangeAspect="1"/>
          </p:cNvPicPr>
          <p:nvPr/>
        </p:nvPicPr>
        <p:blipFill>
          <a:blip r:embed="rId3"/>
          <a:stretch>
            <a:fillRect/>
          </a:stretch>
        </p:blipFill>
        <p:spPr>
          <a:xfrm>
            <a:off x="9993925" y="4657972"/>
            <a:ext cx="2011262" cy="2062504"/>
          </a:xfrm>
          <a:prstGeom prst="rect">
            <a:avLst/>
          </a:prstGeom>
        </p:spPr>
      </p:pic>
    </p:spTree>
    <p:extLst>
      <p:ext uri="{BB962C8B-B14F-4D97-AF65-F5344CB8AC3E}">
        <p14:creationId xmlns:p14="http://schemas.microsoft.com/office/powerpoint/2010/main" val="2081389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9FC1-7CB5-4501-9DE1-E7ABA1B73C42}"/>
              </a:ext>
            </a:extLst>
          </p:cNvPr>
          <p:cNvSpPr>
            <a:spLocks noGrp="1"/>
          </p:cNvSpPr>
          <p:nvPr>
            <p:ph type="title"/>
          </p:nvPr>
        </p:nvSpPr>
        <p:spPr/>
        <p:txBody>
          <a:bodyPr/>
          <a:lstStyle/>
          <a:p>
            <a:r>
              <a:rPr lang="en-US"/>
              <a:t>What are the potential risks of social messaging apps to young people?</a:t>
            </a:r>
            <a:endParaRPr lang="en-GB"/>
          </a:p>
        </p:txBody>
      </p:sp>
      <p:sp>
        <p:nvSpPr>
          <p:cNvPr id="3" name="Content Placeholder 2">
            <a:extLst>
              <a:ext uri="{FF2B5EF4-FFF2-40B4-BE49-F238E27FC236}">
                <a16:creationId xmlns:a16="http://schemas.microsoft.com/office/drawing/2014/main" id="{9C272733-72F6-4FBA-BC11-E23AEE654B88}"/>
              </a:ext>
            </a:extLst>
          </p:cNvPr>
          <p:cNvSpPr>
            <a:spLocks noGrp="1"/>
          </p:cNvSpPr>
          <p:nvPr>
            <p:ph idx="1"/>
          </p:nvPr>
        </p:nvSpPr>
        <p:spPr>
          <a:xfrm>
            <a:off x="513736" y="1825625"/>
            <a:ext cx="8482781" cy="4667250"/>
          </a:xfrm>
        </p:spPr>
        <p:txBody>
          <a:bodyPr>
            <a:normAutofit fontScale="85000" lnSpcReduction="20000"/>
          </a:bodyPr>
          <a:lstStyle/>
          <a:p>
            <a:r>
              <a:rPr lang="en-US" b="1">
                <a:latin typeface="Museo Sans 100" panose="02000000000000000000" pitchFamily="50" charset="0"/>
              </a:rPr>
              <a:t>Chatting with strangers - </a:t>
            </a:r>
            <a:r>
              <a:rPr lang="en-US">
                <a:latin typeface="Museo Sans 100" panose="02000000000000000000" pitchFamily="50" charset="0"/>
              </a:rPr>
              <a:t>Meeting and chatting with strangers online poses risks to young people who might be vulnerable to </a:t>
            </a:r>
            <a:r>
              <a:rPr lang="en-US" b="1">
                <a:latin typeface="Museo Sans 100" panose="02000000000000000000" pitchFamily="50" charset="0"/>
              </a:rPr>
              <a:t>grooming</a:t>
            </a:r>
            <a:r>
              <a:rPr lang="en-US">
                <a:latin typeface="Museo Sans 100" panose="02000000000000000000" pitchFamily="50" charset="0"/>
              </a:rPr>
              <a:t> and online (and offline) forms of sexual abuse.</a:t>
            </a:r>
          </a:p>
          <a:p>
            <a:endParaRPr lang="en-US">
              <a:latin typeface="Museo Sans 100" panose="02000000000000000000" pitchFamily="50" charset="0"/>
            </a:endParaRPr>
          </a:p>
          <a:p>
            <a:r>
              <a:rPr lang="en-US" b="1">
                <a:latin typeface="Museo Sans 100" panose="02000000000000000000" pitchFamily="50" charset="0"/>
              </a:rPr>
              <a:t>Sending inappropriate content </a:t>
            </a:r>
            <a:r>
              <a:rPr lang="en-US">
                <a:latin typeface="Museo Sans 100" panose="02000000000000000000" pitchFamily="50" charset="0"/>
              </a:rPr>
              <a:t>- With the physical barrier of a screen, some people feel more empowered to </a:t>
            </a:r>
            <a:r>
              <a:rPr lang="en-US" b="1" err="1">
                <a:latin typeface="Museo Sans 100" panose="02000000000000000000" pitchFamily="50" charset="0"/>
              </a:rPr>
              <a:t>pressurise</a:t>
            </a:r>
            <a:r>
              <a:rPr lang="en-US" b="1">
                <a:latin typeface="Museo Sans 100" panose="02000000000000000000" pitchFamily="50" charset="0"/>
              </a:rPr>
              <a:t> others into sending messages</a:t>
            </a:r>
            <a:r>
              <a:rPr lang="en-US">
                <a:latin typeface="Museo Sans 100" panose="02000000000000000000" pitchFamily="50" charset="0"/>
              </a:rPr>
              <a:t>, often of a sexual or derogatory nature.</a:t>
            </a:r>
          </a:p>
          <a:p>
            <a:endParaRPr lang="en-US">
              <a:latin typeface="Museo Sans 100" panose="02000000000000000000" pitchFamily="50" charset="0"/>
            </a:endParaRPr>
          </a:p>
          <a:p>
            <a:r>
              <a:rPr lang="en-US" b="1">
                <a:latin typeface="Museo Sans 100" panose="02000000000000000000" pitchFamily="50" charset="0"/>
              </a:rPr>
              <a:t>Sharing a location - </a:t>
            </a:r>
            <a:r>
              <a:rPr lang="en-US">
                <a:latin typeface="Museo Sans 100" panose="02000000000000000000" pitchFamily="50" charset="0"/>
              </a:rPr>
              <a:t>Many apps work on the basis of your </a:t>
            </a:r>
            <a:r>
              <a:rPr lang="en-US" b="1">
                <a:latin typeface="Museo Sans 100" panose="02000000000000000000" pitchFamily="50" charset="0"/>
              </a:rPr>
              <a:t>phone location</a:t>
            </a:r>
            <a:r>
              <a:rPr lang="en-US">
                <a:latin typeface="Museo Sans 100" panose="02000000000000000000" pitchFamily="50" charset="0"/>
              </a:rPr>
              <a:t>. In many cases apps don’t always let you know that this information is being used, meaning children could be sharing this without knowing. </a:t>
            </a:r>
            <a:endParaRPr lang="en-GB">
              <a:latin typeface="Museo Sans 100" panose="02000000000000000000" pitchFamily="50" charset="0"/>
            </a:endParaRPr>
          </a:p>
        </p:txBody>
      </p:sp>
      <p:pic>
        <p:nvPicPr>
          <p:cNvPr id="5" name="Picture 4">
            <a:extLst>
              <a:ext uri="{FF2B5EF4-FFF2-40B4-BE49-F238E27FC236}">
                <a16:creationId xmlns:a16="http://schemas.microsoft.com/office/drawing/2014/main" id="{D072ECEE-0125-4311-BF51-C404A3812528}"/>
              </a:ext>
            </a:extLst>
          </p:cNvPr>
          <p:cNvPicPr>
            <a:picLocks noChangeAspect="1"/>
          </p:cNvPicPr>
          <p:nvPr/>
        </p:nvPicPr>
        <p:blipFill>
          <a:blip r:embed="rId2"/>
          <a:stretch>
            <a:fillRect/>
          </a:stretch>
        </p:blipFill>
        <p:spPr>
          <a:xfrm>
            <a:off x="9191206" y="3477070"/>
            <a:ext cx="3000794" cy="3410426"/>
          </a:xfrm>
          <a:prstGeom prst="rect">
            <a:avLst/>
          </a:prstGeom>
        </p:spPr>
      </p:pic>
    </p:spTree>
    <p:extLst>
      <p:ext uri="{BB962C8B-B14F-4D97-AF65-F5344CB8AC3E}">
        <p14:creationId xmlns:p14="http://schemas.microsoft.com/office/powerpoint/2010/main" val="2592672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a78119b-6a73-43da-a635-3d1163af1fa2">
      <Terms xmlns="http://schemas.microsoft.com/office/infopath/2007/PartnerControls"/>
    </lcf76f155ced4ddcb4097134ff3c332f>
    <TaxCatchAll xmlns="5d06e65d-0d3c-4452-a610-cb7d2a70511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76D2A5BF44CC4C833E660A31FAD70E" ma:contentTypeVersion="20" ma:contentTypeDescription="Create a new document." ma:contentTypeScope="" ma:versionID="3f1002bd538df4be2d51532a9b0c46bd">
  <xsd:schema xmlns:xsd="http://www.w3.org/2001/XMLSchema" xmlns:xs="http://www.w3.org/2001/XMLSchema" xmlns:p="http://schemas.microsoft.com/office/2006/metadata/properties" xmlns:ns2="3a78119b-6a73-43da-a635-3d1163af1fa2" xmlns:ns3="5d06e65d-0d3c-4452-a610-cb7d2a705111" targetNamespace="http://schemas.microsoft.com/office/2006/metadata/properties" ma:root="true" ma:fieldsID="9d6811433332b5276cd95910a12f3576" ns2:_="" ns3:_="">
    <xsd:import namespace="3a78119b-6a73-43da-a635-3d1163af1fa2"/>
    <xsd:import namespace="5d06e65d-0d3c-4452-a610-cb7d2a7051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MediaServiceLoca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78119b-6a73-43da-a635-3d1163af1f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d9d2af9-c4c4-4881-a912-41534b348c0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d06e65d-0d3c-4452-a610-cb7d2a70511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a3aea28-c1a0-48a4-8352-8b417fbddeea}" ma:internalName="TaxCatchAll" ma:showField="CatchAllData" ma:web="5d06e65d-0d3c-4452-a610-cb7d2a7051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9A5714-60F8-4C21-A092-6524D84CBA05}">
  <ds:schemaRefs>
    <ds:schemaRef ds:uri="3a78119b-6a73-43da-a635-3d1163af1fa2"/>
    <ds:schemaRef ds:uri="5d06e65d-0d3c-4452-a610-cb7d2a7051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D7DCDAF-6039-4D78-846C-EF4BCC0F0DE5}">
  <ds:schemaRefs>
    <ds:schemaRef ds:uri="3a78119b-6a73-43da-a635-3d1163af1fa2"/>
    <ds:schemaRef ds:uri="5d06e65d-0d3c-4452-a610-cb7d2a7051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F17F10-7707-4131-BA93-547B485F5F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28</Slides>
  <Notes>8</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Introduction: What do we mean by online safety?</vt:lpstr>
      <vt:lpstr>Introduction: Online Safety – Why is it important?</vt:lpstr>
      <vt:lpstr>Apps</vt:lpstr>
      <vt:lpstr>Apps</vt:lpstr>
      <vt:lpstr>Apps</vt:lpstr>
      <vt:lpstr>Apps</vt:lpstr>
      <vt:lpstr>Apps</vt:lpstr>
      <vt:lpstr>What are the potential risks of social messaging apps to young people?</vt:lpstr>
      <vt:lpstr>What are the potential risks of social messaging apps to young people?</vt:lpstr>
      <vt:lpstr>What Can we Do to Help?</vt:lpstr>
      <vt:lpstr>PowerPoint Presentation</vt:lpstr>
      <vt:lpstr>YouTube – What are the dangers?</vt:lpstr>
      <vt:lpstr>YouTube – What are the dangers?</vt:lpstr>
      <vt:lpstr>YouTube – What are the dangers?</vt:lpstr>
      <vt:lpstr>YouTube – What are the dangers?</vt:lpstr>
      <vt:lpstr>YouTube – What can we do to help?</vt:lpstr>
      <vt:lpstr>YouTube – What can we do to help?</vt:lpstr>
      <vt:lpstr>Video Games</vt:lpstr>
      <vt:lpstr>PEGI Ratings vs Laws</vt:lpstr>
      <vt:lpstr>Popular Games and their PEGI Ratings</vt:lpstr>
      <vt:lpstr>Popular Games and their PEGI Ratings</vt:lpstr>
      <vt:lpstr>Looking Beyond the PEGI Rating</vt:lpstr>
      <vt:lpstr>Video Games – Time to Switch Off</vt:lpstr>
      <vt:lpstr>Video Games – Applying Settings</vt:lpstr>
      <vt:lpstr>Cyberbullying – What is it?</vt:lpstr>
      <vt:lpstr>Cyberbullying: How Can we Identify it?</vt:lpstr>
      <vt:lpstr>What Can we Do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Blackman</dc:creator>
  <cp:revision>1</cp:revision>
  <dcterms:created xsi:type="dcterms:W3CDTF">2018-07-08T18:33:32Z</dcterms:created>
  <dcterms:modified xsi:type="dcterms:W3CDTF">2022-07-12T17:08:05Z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1728400.00000000</vt:lpwstr>
  </property>
  <property fmtid="{D5CDD505-2E9C-101B-9397-08002B2CF9AE}" pid="3" name="ContentTypeId">
    <vt:lpwstr>0x010100EE76D2A5BF44CC4C833E660A31FAD70E</vt:lpwstr>
  </property>
  <property fmtid="{D5CDD505-2E9C-101B-9397-08002B2CF9AE}" pid="4" name="MediaServiceImageTags">
    <vt:lpwstr/>
  </property>
</Properties>
</file>